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68" r:id="rId2"/>
    <p:sldId id="273" r:id="rId3"/>
    <p:sldId id="274" r:id="rId4"/>
    <p:sldId id="269" r:id="rId5"/>
    <p:sldId id="264" r:id="rId6"/>
    <p:sldId id="276" r:id="rId7"/>
    <p:sldId id="278" r:id="rId8"/>
    <p:sldId id="279" r:id="rId9"/>
    <p:sldId id="285" r:id="rId10"/>
    <p:sldId id="280" r:id="rId11"/>
    <p:sldId id="281" r:id="rId12"/>
    <p:sldId id="282" r:id="rId13"/>
    <p:sldId id="283" r:id="rId14"/>
    <p:sldId id="284" r:id="rId15"/>
    <p:sldId id="286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1C2A2A-CDF8-4319-83DB-B9D94E46FCB6}" v="291" dt="2022-01-28T09:26:49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jan de Ruiter" userId="5d7c516b-9dcd-41a8-99d3-54425d29895b" providerId="ADAL" clId="{4ABD1338-47FA-44AA-B423-EBE4EDE67093}"/>
    <pc:docChg chg="undo custSel addSld delSld modSld sldOrd delMainMaster">
      <pc:chgData name="Gerjan de Ruiter" userId="5d7c516b-9dcd-41a8-99d3-54425d29895b" providerId="ADAL" clId="{4ABD1338-47FA-44AA-B423-EBE4EDE67093}" dt="2022-01-26T13:00:02.177" v="2113" actId="1076"/>
      <pc:docMkLst>
        <pc:docMk/>
      </pc:docMkLst>
      <pc:sldChg chg="add">
        <pc:chgData name="Gerjan de Ruiter" userId="5d7c516b-9dcd-41a8-99d3-54425d29895b" providerId="ADAL" clId="{4ABD1338-47FA-44AA-B423-EBE4EDE67093}" dt="2022-01-19T10:19:01.931" v="58"/>
        <pc:sldMkLst>
          <pc:docMk/>
          <pc:sldMk cId="1512741525" sldId="264"/>
        </pc:sldMkLst>
      </pc:sldChg>
      <pc:sldChg chg="modSp mod">
        <pc:chgData name="Gerjan de Ruiter" userId="5d7c516b-9dcd-41a8-99d3-54425d29895b" providerId="ADAL" clId="{4ABD1338-47FA-44AA-B423-EBE4EDE67093}" dt="2022-01-12T11:51:57.753" v="18" actId="20577"/>
        <pc:sldMkLst>
          <pc:docMk/>
          <pc:sldMk cId="3878736986" sldId="268"/>
        </pc:sldMkLst>
        <pc:spChg chg="mod">
          <ac:chgData name="Gerjan de Ruiter" userId="5d7c516b-9dcd-41a8-99d3-54425d29895b" providerId="ADAL" clId="{4ABD1338-47FA-44AA-B423-EBE4EDE67093}" dt="2022-01-12T11:51:57.753" v="18" actId="20577"/>
          <ac:spMkLst>
            <pc:docMk/>
            <pc:sldMk cId="3878736986" sldId="268"/>
            <ac:spMk id="2" creationId="{9AB00E9D-FE5B-4000-93AD-A5933085A40A}"/>
          </ac:spMkLst>
        </pc:spChg>
      </pc:sldChg>
      <pc:sldChg chg="addSp delSp modSp new mod ord modClrScheme modAnim chgLayout">
        <pc:chgData name="Gerjan de Ruiter" userId="5d7c516b-9dcd-41a8-99d3-54425d29895b" providerId="ADAL" clId="{4ABD1338-47FA-44AA-B423-EBE4EDE67093}" dt="2022-01-19T10:24:16.912" v="450"/>
        <pc:sldMkLst>
          <pc:docMk/>
          <pc:sldMk cId="2723858013" sldId="269"/>
        </pc:sldMkLst>
        <pc:spChg chg="mod ord">
          <ac:chgData name="Gerjan de Ruiter" userId="5d7c516b-9dcd-41a8-99d3-54425d29895b" providerId="ADAL" clId="{4ABD1338-47FA-44AA-B423-EBE4EDE67093}" dt="2022-01-19T10:19:51.392" v="61" actId="700"/>
          <ac:spMkLst>
            <pc:docMk/>
            <pc:sldMk cId="2723858013" sldId="269"/>
            <ac:spMk id="2" creationId="{39603230-C426-4B0A-8E26-FCEB9A397E1B}"/>
          </ac:spMkLst>
        </pc:spChg>
        <pc:spChg chg="mod ord">
          <ac:chgData name="Gerjan de Ruiter" userId="5d7c516b-9dcd-41a8-99d3-54425d29895b" providerId="ADAL" clId="{4ABD1338-47FA-44AA-B423-EBE4EDE67093}" dt="2022-01-19T10:24:00.716" v="445" actId="20577"/>
          <ac:spMkLst>
            <pc:docMk/>
            <pc:sldMk cId="2723858013" sldId="269"/>
            <ac:spMk id="3" creationId="{90811496-B912-4877-9C6F-28B3CA024651}"/>
          </ac:spMkLst>
        </pc:spChg>
        <pc:spChg chg="mod ord">
          <ac:chgData name="Gerjan de Ruiter" userId="5d7c516b-9dcd-41a8-99d3-54425d29895b" providerId="ADAL" clId="{4ABD1338-47FA-44AA-B423-EBE4EDE67093}" dt="2022-01-19T10:19:51.392" v="61" actId="700"/>
          <ac:spMkLst>
            <pc:docMk/>
            <pc:sldMk cId="2723858013" sldId="269"/>
            <ac:spMk id="4" creationId="{830966CC-8A92-47B6-BC3A-A5663C8E5470}"/>
          </ac:spMkLst>
        </pc:spChg>
        <pc:spChg chg="add mod ord">
          <ac:chgData name="Gerjan de Ruiter" userId="5d7c516b-9dcd-41a8-99d3-54425d29895b" providerId="ADAL" clId="{4ABD1338-47FA-44AA-B423-EBE4EDE67093}" dt="2022-01-19T10:21:12.003" v="130" actId="14100"/>
          <ac:spMkLst>
            <pc:docMk/>
            <pc:sldMk cId="2723858013" sldId="269"/>
            <ac:spMk id="5" creationId="{096AFA26-9837-49F1-B35F-CD1E9720130A}"/>
          </ac:spMkLst>
        </pc:spChg>
        <pc:spChg chg="del mod ord">
          <ac:chgData name="Gerjan de Ruiter" userId="5d7c516b-9dcd-41a8-99d3-54425d29895b" providerId="ADAL" clId="{4ABD1338-47FA-44AA-B423-EBE4EDE67093}" dt="2022-01-12T11:53:42.631" v="20" actId="700"/>
          <ac:spMkLst>
            <pc:docMk/>
            <pc:sldMk cId="2723858013" sldId="269"/>
            <ac:spMk id="5" creationId="{DE57673A-D7A1-4C11-9AE9-853EE2C87489}"/>
          </ac:spMkLst>
        </pc:spChg>
        <pc:spChg chg="add mod ord">
          <ac:chgData name="Gerjan de Ruiter" userId="5d7c516b-9dcd-41a8-99d3-54425d29895b" providerId="ADAL" clId="{4ABD1338-47FA-44AA-B423-EBE4EDE67093}" dt="2022-01-19T10:23:34.950" v="390" actId="20577"/>
          <ac:spMkLst>
            <pc:docMk/>
            <pc:sldMk cId="2723858013" sldId="269"/>
            <ac:spMk id="6" creationId="{32F94C65-6C1B-46CA-9E3A-38A7503B0195}"/>
          </ac:spMkLst>
        </pc:spChg>
        <pc:spChg chg="del mod ord">
          <ac:chgData name="Gerjan de Ruiter" userId="5d7c516b-9dcd-41a8-99d3-54425d29895b" providerId="ADAL" clId="{4ABD1338-47FA-44AA-B423-EBE4EDE67093}" dt="2022-01-12T11:53:42.631" v="20" actId="700"/>
          <ac:spMkLst>
            <pc:docMk/>
            <pc:sldMk cId="2723858013" sldId="269"/>
            <ac:spMk id="6" creationId="{C3CFA521-F03A-4C8B-924A-B9407343A7D6}"/>
          </ac:spMkLst>
        </pc:spChg>
        <pc:spChg chg="add del mod ord">
          <ac:chgData name="Gerjan de Ruiter" userId="5d7c516b-9dcd-41a8-99d3-54425d29895b" providerId="ADAL" clId="{4ABD1338-47FA-44AA-B423-EBE4EDE67093}" dt="2022-01-19T10:19:51.392" v="61" actId="700"/>
          <ac:spMkLst>
            <pc:docMk/>
            <pc:sldMk cId="2723858013" sldId="269"/>
            <ac:spMk id="7" creationId="{C894ABE2-C594-4F61-9198-DB638EFC3823}"/>
          </ac:spMkLst>
        </pc:spChg>
        <pc:spChg chg="add del mod ord">
          <ac:chgData name="Gerjan de Ruiter" userId="5d7c516b-9dcd-41a8-99d3-54425d29895b" providerId="ADAL" clId="{4ABD1338-47FA-44AA-B423-EBE4EDE67093}" dt="2022-01-19T10:19:51.392" v="61" actId="700"/>
          <ac:spMkLst>
            <pc:docMk/>
            <pc:sldMk cId="2723858013" sldId="269"/>
            <ac:spMk id="8" creationId="{1382494D-1A77-4943-AA33-11838AB312A0}"/>
          </ac:spMkLst>
        </pc:spChg>
        <pc:spChg chg="add del mod ord">
          <ac:chgData name="Gerjan de Ruiter" userId="5d7c516b-9dcd-41a8-99d3-54425d29895b" providerId="ADAL" clId="{4ABD1338-47FA-44AA-B423-EBE4EDE67093}" dt="2022-01-19T10:19:53.589" v="62" actId="22"/>
          <ac:spMkLst>
            <pc:docMk/>
            <pc:sldMk cId="2723858013" sldId="269"/>
            <ac:spMk id="9" creationId="{D388347D-387C-4B65-B13D-0F6918578048}"/>
          </ac:spMkLst>
        </pc:spChg>
        <pc:spChg chg="add mod ord">
          <ac:chgData name="Gerjan de Ruiter" userId="5d7c516b-9dcd-41a8-99d3-54425d29895b" providerId="ADAL" clId="{4ABD1338-47FA-44AA-B423-EBE4EDE67093}" dt="2022-01-19T10:19:51.392" v="61" actId="700"/>
          <ac:spMkLst>
            <pc:docMk/>
            <pc:sldMk cId="2723858013" sldId="269"/>
            <ac:spMk id="10" creationId="{DE97EDBE-92B2-47DE-AD67-80AA71412AF2}"/>
          </ac:spMkLst>
        </pc:spChg>
        <pc:spChg chg="add mod">
          <ac:chgData name="Gerjan de Ruiter" userId="5d7c516b-9dcd-41a8-99d3-54425d29895b" providerId="ADAL" clId="{4ABD1338-47FA-44AA-B423-EBE4EDE67093}" dt="2022-01-19T10:21:54.938" v="141" actId="14100"/>
          <ac:spMkLst>
            <pc:docMk/>
            <pc:sldMk cId="2723858013" sldId="269"/>
            <ac:spMk id="13" creationId="{7F31F095-0245-450A-A88A-D9F740C93545}"/>
          </ac:spMkLst>
        </pc:spChg>
        <pc:spChg chg="add mod">
          <ac:chgData name="Gerjan de Ruiter" userId="5d7c516b-9dcd-41a8-99d3-54425d29895b" providerId="ADAL" clId="{4ABD1338-47FA-44AA-B423-EBE4EDE67093}" dt="2022-01-19T10:24:14.627" v="449" actId="1076"/>
          <ac:spMkLst>
            <pc:docMk/>
            <pc:sldMk cId="2723858013" sldId="269"/>
            <ac:spMk id="15" creationId="{A609BC31-7E2F-43F6-A8E5-4996DBB2CAE7}"/>
          </ac:spMkLst>
        </pc:spChg>
        <pc:picChg chg="add mod ord modCrop">
          <ac:chgData name="Gerjan de Ruiter" userId="5d7c516b-9dcd-41a8-99d3-54425d29895b" providerId="ADAL" clId="{4ABD1338-47FA-44AA-B423-EBE4EDE67093}" dt="2022-01-19T10:21:16.218" v="131" actId="1076"/>
          <ac:picMkLst>
            <pc:docMk/>
            <pc:sldMk cId="2723858013" sldId="269"/>
            <ac:picMk id="12" creationId="{045E2374-694B-48A0-8ED1-7868E237AE65}"/>
          </ac:picMkLst>
        </pc:picChg>
      </pc:sldChg>
      <pc:sldChg chg="modSp add mod">
        <pc:chgData name="Gerjan de Ruiter" userId="5d7c516b-9dcd-41a8-99d3-54425d29895b" providerId="ADAL" clId="{4ABD1338-47FA-44AA-B423-EBE4EDE67093}" dt="2022-01-19T10:23:34.446" v="389" actId="1076"/>
        <pc:sldMkLst>
          <pc:docMk/>
          <pc:sldMk cId="3788715575" sldId="273"/>
        </pc:sldMkLst>
        <pc:spChg chg="mod">
          <ac:chgData name="Gerjan de Ruiter" userId="5d7c516b-9dcd-41a8-99d3-54425d29895b" providerId="ADAL" clId="{4ABD1338-47FA-44AA-B423-EBE4EDE67093}" dt="2022-01-12T11:55:00.944" v="53" actId="1076"/>
          <ac:spMkLst>
            <pc:docMk/>
            <pc:sldMk cId="3788715575" sldId="273"/>
            <ac:spMk id="3" creationId="{A218FED7-AB46-4296-A2AB-73E4BDC03138}"/>
          </ac:spMkLst>
        </pc:spChg>
        <pc:spChg chg="mod">
          <ac:chgData name="Gerjan de Ruiter" userId="5d7c516b-9dcd-41a8-99d3-54425d29895b" providerId="ADAL" clId="{4ABD1338-47FA-44AA-B423-EBE4EDE67093}" dt="2022-01-12T11:54:18.289" v="44" actId="20577"/>
          <ac:spMkLst>
            <pc:docMk/>
            <pc:sldMk cId="3788715575" sldId="273"/>
            <ac:spMk id="10" creationId="{B5E90D55-298E-4509-878D-C4E228CD5F8E}"/>
          </ac:spMkLst>
        </pc:spChg>
        <pc:spChg chg="mod">
          <ac:chgData name="Gerjan de Ruiter" userId="5d7c516b-9dcd-41a8-99d3-54425d29895b" providerId="ADAL" clId="{4ABD1338-47FA-44AA-B423-EBE4EDE67093}" dt="2022-01-19T10:23:34.446" v="389" actId="1076"/>
          <ac:spMkLst>
            <pc:docMk/>
            <pc:sldMk cId="3788715575" sldId="273"/>
            <ac:spMk id="12" creationId="{2D05C487-7FDA-4DD4-A64C-272352214795}"/>
          </ac:spMkLst>
        </pc:spChg>
        <pc:graphicFrameChg chg="mod modGraphic">
          <ac:chgData name="Gerjan de Ruiter" userId="5d7c516b-9dcd-41a8-99d3-54425d29895b" providerId="ADAL" clId="{4ABD1338-47FA-44AA-B423-EBE4EDE67093}" dt="2022-01-12T11:54:39.530" v="52" actId="108"/>
          <ac:graphicFrameMkLst>
            <pc:docMk/>
            <pc:sldMk cId="3788715575" sldId="273"/>
            <ac:graphicFrameMk id="13" creationId="{BBD81BF5-9E86-4852-B783-21B8761DB99C}"/>
          </ac:graphicFrameMkLst>
        </pc:graphicFrameChg>
      </pc:sldChg>
      <pc:sldChg chg="new del">
        <pc:chgData name="Gerjan de Ruiter" userId="5d7c516b-9dcd-41a8-99d3-54425d29895b" providerId="ADAL" clId="{4ABD1338-47FA-44AA-B423-EBE4EDE67093}" dt="2022-01-12T11:55:12.957" v="55" actId="47"/>
        <pc:sldMkLst>
          <pc:docMk/>
          <pc:sldMk cId="739466925" sldId="274"/>
        </pc:sldMkLst>
      </pc:sldChg>
      <pc:sldChg chg="add">
        <pc:chgData name="Gerjan de Ruiter" userId="5d7c516b-9dcd-41a8-99d3-54425d29895b" providerId="ADAL" clId="{4ABD1338-47FA-44AA-B423-EBE4EDE67093}" dt="2022-01-19T10:18:50.686" v="57"/>
        <pc:sldMkLst>
          <pc:docMk/>
          <pc:sldMk cId="4240300181" sldId="274"/>
        </pc:sldMkLst>
      </pc:sldChg>
      <pc:sldChg chg="modSp new del mod">
        <pc:chgData name="Gerjan de Ruiter" userId="5d7c516b-9dcd-41a8-99d3-54425d29895b" providerId="ADAL" clId="{4ABD1338-47FA-44AA-B423-EBE4EDE67093}" dt="2022-01-26T11:07:34.500" v="1157" actId="47"/>
        <pc:sldMkLst>
          <pc:docMk/>
          <pc:sldMk cId="3104789826" sldId="275"/>
        </pc:sldMkLst>
        <pc:spChg chg="mod">
          <ac:chgData name="Gerjan de Ruiter" userId="5d7c516b-9dcd-41a8-99d3-54425d29895b" providerId="ADAL" clId="{4ABD1338-47FA-44AA-B423-EBE4EDE67093}" dt="2022-01-26T09:15:51.817" v="452"/>
          <ac:spMkLst>
            <pc:docMk/>
            <pc:sldMk cId="3104789826" sldId="275"/>
            <ac:spMk id="3" creationId="{1CACFA32-03FA-481C-89CF-E063CAAAD160}"/>
          </ac:spMkLst>
        </pc:spChg>
        <pc:spChg chg="mod">
          <ac:chgData name="Gerjan de Ruiter" userId="5d7c516b-9dcd-41a8-99d3-54425d29895b" providerId="ADAL" clId="{4ABD1338-47FA-44AA-B423-EBE4EDE67093}" dt="2022-01-26T09:25:45.410" v="458" actId="5793"/>
          <ac:spMkLst>
            <pc:docMk/>
            <pc:sldMk cId="3104789826" sldId="275"/>
            <ac:spMk id="4" creationId="{84B02F49-7CE0-42F2-9836-526B8338B3DB}"/>
          </ac:spMkLst>
        </pc:spChg>
      </pc:sldChg>
      <pc:sldChg chg="addSp delSp modSp new mod modClrScheme modAnim chgLayout">
        <pc:chgData name="Gerjan de Ruiter" userId="5d7c516b-9dcd-41a8-99d3-54425d29895b" providerId="ADAL" clId="{4ABD1338-47FA-44AA-B423-EBE4EDE67093}" dt="2022-01-26T09:31:03.100" v="794"/>
        <pc:sldMkLst>
          <pc:docMk/>
          <pc:sldMk cId="102156232" sldId="276"/>
        </pc:sldMkLst>
        <pc:spChg chg="del mod ord">
          <ac:chgData name="Gerjan de Ruiter" userId="5d7c516b-9dcd-41a8-99d3-54425d29895b" providerId="ADAL" clId="{4ABD1338-47FA-44AA-B423-EBE4EDE67093}" dt="2022-01-26T09:27:04.825" v="462" actId="700"/>
          <ac:spMkLst>
            <pc:docMk/>
            <pc:sldMk cId="102156232" sldId="276"/>
            <ac:spMk id="2" creationId="{887C1D59-59DA-4025-A0FE-705FB7D2489D}"/>
          </ac:spMkLst>
        </pc:spChg>
        <pc:spChg chg="del mod ord">
          <ac:chgData name="Gerjan de Ruiter" userId="5d7c516b-9dcd-41a8-99d3-54425d29895b" providerId="ADAL" clId="{4ABD1338-47FA-44AA-B423-EBE4EDE67093}" dt="2022-01-26T09:27:04.825" v="462" actId="700"/>
          <ac:spMkLst>
            <pc:docMk/>
            <pc:sldMk cId="102156232" sldId="276"/>
            <ac:spMk id="3" creationId="{1BEFCACB-7355-43B8-8891-E02CFD1CAF65}"/>
          </ac:spMkLst>
        </pc:spChg>
        <pc:spChg chg="del mod ord">
          <ac:chgData name="Gerjan de Ruiter" userId="5d7c516b-9dcd-41a8-99d3-54425d29895b" providerId="ADAL" clId="{4ABD1338-47FA-44AA-B423-EBE4EDE67093}" dt="2022-01-26T09:27:04.825" v="462" actId="700"/>
          <ac:spMkLst>
            <pc:docMk/>
            <pc:sldMk cId="102156232" sldId="276"/>
            <ac:spMk id="4" creationId="{27C48256-E587-4D90-B1D6-C42777B0CEC9}"/>
          </ac:spMkLst>
        </pc:spChg>
        <pc:spChg chg="mod ord">
          <ac:chgData name="Gerjan de Ruiter" userId="5d7c516b-9dcd-41a8-99d3-54425d29895b" providerId="ADAL" clId="{4ABD1338-47FA-44AA-B423-EBE4EDE67093}" dt="2022-01-26T09:27:04.825" v="462" actId="700"/>
          <ac:spMkLst>
            <pc:docMk/>
            <pc:sldMk cId="102156232" sldId="276"/>
            <ac:spMk id="5" creationId="{FF72CF00-8321-4845-8490-4C50ACCFD852}"/>
          </ac:spMkLst>
        </pc:spChg>
        <pc:spChg chg="del mod ord">
          <ac:chgData name="Gerjan de Ruiter" userId="5d7c516b-9dcd-41a8-99d3-54425d29895b" providerId="ADAL" clId="{4ABD1338-47FA-44AA-B423-EBE4EDE67093}" dt="2022-01-26T09:28:16.061" v="661" actId="478"/>
          <ac:spMkLst>
            <pc:docMk/>
            <pc:sldMk cId="102156232" sldId="276"/>
            <ac:spMk id="6" creationId="{2BC37B33-949E-4F95-B270-B77CD98B7E7C}"/>
          </ac:spMkLst>
        </pc:spChg>
        <pc:spChg chg="mod ord">
          <ac:chgData name="Gerjan de Ruiter" userId="5d7c516b-9dcd-41a8-99d3-54425d29895b" providerId="ADAL" clId="{4ABD1338-47FA-44AA-B423-EBE4EDE67093}" dt="2022-01-26T09:27:04.825" v="462" actId="700"/>
          <ac:spMkLst>
            <pc:docMk/>
            <pc:sldMk cId="102156232" sldId="276"/>
            <ac:spMk id="7" creationId="{F8763595-2173-4B5E-898F-AE816DF24198}"/>
          </ac:spMkLst>
        </pc:spChg>
        <pc:spChg chg="add mod ord">
          <ac:chgData name="Gerjan de Ruiter" userId="5d7c516b-9dcd-41a8-99d3-54425d29895b" providerId="ADAL" clId="{4ABD1338-47FA-44AA-B423-EBE4EDE67093}" dt="2022-01-26T09:27:38.036" v="570" actId="20577"/>
          <ac:spMkLst>
            <pc:docMk/>
            <pc:sldMk cId="102156232" sldId="276"/>
            <ac:spMk id="8" creationId="{1C4AD990-6D54-4983-B4B1-4BD2A6C65110}"/>
          </ac:spMkLst>
        </pc:spChg>
        <pc:spChg chg="add mod ord">
          <ac:chgData name="Gerjan de Ruiter" userId="5d7c516b-9dcd-41a8-99d3-54425d29895b" providerId="ADAL" clId="{4ABD1338-47FA-44AA-B423-EBE4EDE67093}" dt="2022-01-26T09:28:13.749" v="660" actId="313"/>
          <ac:spMkLst>
            <pc:docMk/>
            <pc:sldMk cId="102156232" sldId="276"/>
            <ac:spMk id="9" creationId="{BCDB5C77-0705-438A-8848-09B83B86AF12}"/>
          </ac:spMkLst>
        </pc:spChg>
        <pc:spChg chg="add del mod ord">
          <ac:chgData name="Gerjan de Ruiter" userId="5d7c516b-9dcd-41a8-99d3-54425d29895b" providerId="ADAL" clId="{4ABD1338-47FA-44AA-B423-EBE4EDE67093}" dt="2022-01-26T09:28:33.416" v="662"/>
          <ac:spMkLst>
            <pc:docMk/>
            <pc:sldMk cId="102156232" sldId="276"/>
            <ac:spMk id="10" creationId="{BBDAFE42-5D66-436F-848B-F09965FEDCBB}"/>
          </ac:spMkLst>
        </pc:spChg>
        <pc:spChg chg="add mod ord">
          <ac:chgData name="Gerjan de Ruiter" userId="5d7c516b-9dcd-41a8-99d3-54425d29895b" providerId="ADAL" clId="{4ABD1338-47FA-44AA-B423-EBE4EDE67093}" dt="2022-01-26T09:27:04.825" v="462" actId="700"/>
          <ac:spMkLst>
            <pc:docMk/>
            <pc:sldMk cId="102156232" sldId="276"/>
            <ac:spMk id="11" creationId="{14F4F8EB-9FF5-407A-AF0F-1B988C07128A}"/>
          </ac:spMkLst>
        </pc:spChg>
        <pc:spChg chg="add mod">
          <ac:chgData name="Gerjan de Ruiter" userId="5d7c516b-9dcd-41a8-99d3-54425d29895b" providerId="ADAL" clId="{4ABD1338-47FA-44AA-B423-EBE4EDE67093}" dt="2022-01-26T09:30:50.669" v="793" actId="1076"/>
          <ac:spMkLst>
            <pc:docMk/>
            <pc:sldMk cId="102156232" sldId="276"/>
            <ac:spMk id="12" creationId="{DB8293BA-C9CD-4DB3-B6F3-E6689E513BDA}"/>
          </ac:spMkLst>
        </pc:spChg>
        <pc:picChg chg="add mod">
          <ac:chgData name="Gerjan de Ruiter" userId="5d7c516b-9dcd-41a8-99d3-54425d29895b" providerId="ADAL" clId="{4ABD1338-47FA-44AA-B423-EBE4EDE67093}" dt="2022-01-26T09:29:09.128" v="679" actId="1076"/>
          <ac:picMkLst>
            <pc:docMk/>
            <pc:sldMk cId="102156232" sldId="276"/>
            <ac:picMk id="1026" creationId="{89C1380C-8A9F-433F-A7D1-3D2C52AFC016}"/>
          </ac:picMkLst>
        </pc:picChg>
        <pc:picChg chg="add mod">
          <ac:chgData name="Gerjan de Ruiter" userId="5d7c516b-9dcd-41a8-99d3-54425d29895b" providerId="ADAL" clId="{4ABD1338-47FA-44AA-B423-EBE4EDE67093}" dt="2022-01-26T09:30:46.676" v="791" actId="1076"/>
          <ac:picMkLst>
            <pc:docMk/>
            <pc:sldMk cId="102156232" sldId="276"/>
            <ac:picMk id="1028" creationId="{7A1CC9DE-8510-4B48-B938-7FF7433179B3}"/>
          </ac:picMkLst>
        </pc:picChg>
      </pc:sldChg>
      <pc:sldChg chg="add del">
        <pc:chgData name="Gerjan de Ruiter" userId="5d7c516b-9dcd-41a8-99d3-54425d29895b" providerId="ADAL" clId="{4ABD1338-47FA-44AA-B423-EBE4EDE67093}" dt="2022-01-26T09:26:50.458" v="461" actId="47"/>
        <pc:sldMkLst>
          <pc:docMk/>
          <pc:sldMk cId="3853942095" sldId="277"/>
        </pc:sldMkLst>
      </pc:sldChg>
      <pc:sldChg chg="addSp delSp modSp add mod delAnim modAnim">
        <pc:chgData name="Gerjan de Ruiter" userId="5d7c516b-9dcd-41a8-99d3-54425d29895b" providerId="ADAL" clId="{4ABD1338-47FA-44AA-B423-EBE4EDE67093}" dt="2022-01-26T09:33:41.968" v="896"/>
        <pc:sldMkLst>
          <pc:docMk/>
          <pc:sldMk cId="4028979267" sldId="277"/>
        </pc:sldMkLst>
        <pc:spChg chg="add del mod">
          <ac:chgData name="Gerjan de Ruiter" userId="5d7c516b-9dcd-41a8-99d3-54425d29895b" providerId="ADAL" clId="{4ABD1338-47FA-44AA-B423-EBE4EDE67093}" dt="2022-01-26T09:32:07.471" v="836"/>
          <ac:spMkLst>
            <pc:docMk/>
            <pc:sldMk cId="4028979267" sldId="277"/>
            <ac:spMk id="2" creationId="{1BB7A296-A1B5-4435-A1A6-F403D8626D8C}"/>
          </ac:spMkLst>
        </pc:spChg>
        <pc:spChg chg="mod">
          <ac:chgData name="Gerjan de Ruiter" userId="5d7c516b-9dcd-41a8-99d3-54425d29895b" providerId="ADAL" clId="{4ABD1338-47FA-44AA-B423-EBE4EDE67093}" dt="2022-01-26T09:31:22.624" v="829" actId="20577"/>
          <ac:spMkLst>
            <pc:docMk/>
            <pc:sldMk cId="4028979267" sldId="277"/>
            <ac:spMk id="8" creationId="{1C4AD990-6D54-4983-B4B1-4BD2A6C65110}"/>
          </ac:spMkLst>
        </pc:spChg>
        <pc:spChg chg="mod">
          <ac:chgData name="Gerjan de Ruiter" userId="5d7c516b-9dcd-41a8-99d3-54425d29895b" providerId="ADAL" clId="{4ABD1338-47FA-44AA-B423-EBE4EDE67093}" dt="2022-01-26T09:33:39.313" v="895" actId="20577"/>
          <ac:spMkLst>
            <pc:docMk/>
            <pc:sldMk cId="4028979267" sldId="277"/>
            <ac:spMk id="9" creationId="{BCDB5C77-0705-438A-8848-09B83B86AF12}"/>
          </ac:spMkLst>
        </pc:spChg>
        <pc:spChg chg="del mod">
          <ac:chgData name="Gerjan de Ruiter" userId="5d7c516b-9dcd-41a8-99d3-54425d29895b" providerId="ADAL" clId="{4ABD1338-47FA-44AA-B423-EBE4EDE67093}" dt="2022-01-26T09:31:34.073" v="834" actId="478"/>
          <ac:spMkLst>
            <pc:docMk/>
            <pc:sldMk cId="4028979267" sldId="277"/>
            <ac:spMk id="12" creationId="{DB8293BA-C9CD-4DB3-B6F3-E6689E513BDA}"/>
          </ac:spMkLst>
        </pc:spChg>
        <pc:picChg chg="del">
          <ac:chgData name="Gerjan de Ruiter" userId="5d7c516b-9dcd-41a8-99d3-54425d29895b" providerId="ADAL" clId="{4ABD1338-47FA-44AA-B423-EBE4EDE67093}" dt="2022-01-26T09:31:34.610" v="835" actId="478"/>
          <ac:picMkLst>
            <pc:docMk/>
            <pc:sldMk cId="4028979267" sldId="277"/>
            <ac:picMk id="1026" creationId="{89C1380C-8A9F-433F-A7D1-3D2C52AFC016}"/>
          </ac:picMkLst>
        </pc:picChg>
        <pc:picChg chg="del">
          <ac:chgData name="Gerjan de Ruiter" userId="5d7c516b-9dcd-41a8-99d3-54425d29895b" providerId="ADAL" clId="{4ABD1338-47FA-44AA-B423-EBE4EDE67093}" dt="2022-01-26T09:31:25.825" v="830" actId="478"/>
          <ac:picMkLst>
            <pc:docMk/>
            <pc:sldMk cId="4028979267" sldId="277"/>
            <ac:picMk id="1028" creationId="{7A1CC9DE-8510-4B48-B938-7FF7433179B3}"/>
          </ac:picMkLst>
        </pc:picChg>
        <pc:picChg chg="add mod">
          <ac:chgData name="Gerjan de Ruiter" userId="5d7c516b-9dcd-41a8-99d3-54425d29895b" providerId="ADAL" clId="{4ABD1338-47FA-44AA-B423-EBE4EDE67093}" dt="2022-01-26T09:32:25.167" v="844" actId="1076"/>
          <ac:picMkLst>
            <pc:docMk/>
            <pc:sldMk cId="4028979267" sldId="277"/>
            <ac:picMk id="2050" creationId="{635A7D70-8439-45A8-B9DB-9BDB72FEE8AA}"/>
          </ac:picMkLst>
        </pc:picChg>
      </pc:sldChg>
      <pc:sldChg chg="add">
        <pc:chgData name="Gerjan de Ruiter" userId="5d7c516b-9dcd-41a8-99d3-54425d29895b" providerId="ADAL" clId="{4ABD1338-47FA-44AA-B423-EBE4EDE67093}" dt="2022-01-26T09:44:55.997" v="897"/>
        <pc:sldMkLst>
          <pc:docMk/>
          <pc:sldMk cId="3134563852" sldId="278"/>
        </pc:sldMkLst>
      </pc:sldChg>
      <pc:sldChg chg="addSp delSp modSp new mod modAnim">
        <pc:chgData name="Gerjan de Ruiter" userId="5d7c516b-9dcd-41a8-99d3-54425d29895b" providerId="ADAL" clId="{4ABD1338-47FA-44AA-B423-EBE4EDE67093}" dt="2022-01-26T09:48:18.934" v="1156"/>
        <pc:sldMkLst>
          <pc:docMk/>
          <pc:sldMk cId="1349540331" sldId="279"/>
        </pc:sldMkLst>
        <pc:spChg chg="mod">
          <ac:chgData name="Gerjan de Ruiter" userId="5d7c516b-9dcd-41a8-99d3-54425d29895b" providerId="ADAL" clId="{4ABD1338-47FA-44AA-B423-EBE4EDE67093}" dt="2022-01-26T09:47:04.872" v="1030" actId="14100"/>
          <ac:spMkLst>
            <pc:docMk/>
            <pc:sldMk cId="1349540331" sldId="279"/>
            <ac:spMk id="2" creationId="{0503D81B-F289-461E-BCF9-4E58E717A0E1}"/>
          </ac:spMkLst>
        </pc:spChg>
        <pc:spChg chg="del mod">
          <ac:chgData name="Gerjan de Ruiter" userId="5d7c516b-9dcd-41a8-99d3-54425d29895b" providerId="ADAL" clId="{4ABD1338-47FA-44AA-B423-EBE4EDE67093}" dt="2022-01-26T09:47:14.380" v="1033" actId="478"/>
          <ac:spMkLst>
            <pc:docMk/>
            <pc:sldMk cId="1349540331" sldId="279"/>
            <ac:spMk id="4" creationId="{C2029DD1-D36F-43F1-B070-352BA522B459}"/>
          </ac:spMkLst>
        </pc:spChg>
        <pc:spChg chg="mod">
          <ac:chgData name="Gerjan de Ruiter" userId="5d7c516b-9dcd-41a8-99d3-54425d29895b" providerId="ADAL" clId="{4ABD1338-47FA-44AA-B423-EBE4EDE67093}" dt="2022-01-26T09:48:15.219" v="1155" actId="20577"/>
          <ac:spMkLst>
            <pc:docMk/>
            <pc:sldMk cId="1349540331" sldId="279"/>
            <ac:spMk id="6" creationId="{BE14150B-5A5D-4062-9C51-4A30203C3348}"/>
          </ac:spMkLst>
        </pc:spChg>
        <pc:spChg chg="del">
          <ac:chgData name="Gerjan de Ruiter" userId="5d7c516b-9dcd-41a8-99d3-54425d29895b" providerId="ADAL" clId="{4ABD1338-47FA-44AA-B423-EBE4EDE67093}" dt="2022-01-26T09:46:35.506" v="1022"/>
          <ac:spMkLst>
            <pc:docMk/>
            <pc:sldMk cId="1349540331" sldId="279"/>
            <ac:spMk id="7" creationId="{2E42D0FA-9A88-4882-B24C-E671F7382E22}"/>
          </ac:spMkLst>
        </pc:spChg>
        <pc:picChg chg="add mod">
          <ac:chgData name="Gerjan de Ruiter" userId="5d7c516b-9dcd-41a8-99d3-54425d29895b" providerId="ADAL" clId="{4ABD1338-47FA-44AA-B423-EBE4EDE67093}" dt="2022-01-26T09:46:58.399" v="1029" actId="1076"/>
          <ac:picMkLst>
            <pc:docMk/>
            <pc:sldMk cId="1349540331" sldId="279"/>
            <ac:picMk id="1026" creationId="{EDE562C1-7B27-4329-B27B-32D12B0F935E}"/>
          </ac:picMkLst>
        </pc:picChg>
      </pc:sldChg>
      <pc:sldChg chg="delSp modSp new mod">
        <pc:chgData name="Gerjan de Ruiter" userId="5d7c516b-9dcd-41a8-99d3-54425d29895b" providerId="ADAL" clId="{4ABD1338-47FA-44AA-B423-EBE4EDE67093}" dt="2022-01-26T11:08:06.003" v="1217" actId="478"/>
        <pc:sldMkLst>
          <pc:docMk/>
          <pc:sldMk cId="362993190" sldId="280"/>
        </pc:sldMkLst>
        <pc:spChg chg="del mod">
          <ac:chgData name="Gerjan de Ruiter" userId="5d7c516b-9dcd-41a8-99d3-54425d29895b" providerId="ADAL" clId="{4ABD1338-47FA-44AA-B423-EBE4EDE67093}" dt="2022-01-26T11:08:06.003" v="1217" actId="478"/>
          <ac:spMkLst>
            <pc:docMk/>
            <pc:sldMk cId="362993190" sldId="280"/>
            <ac:spMk id="3" creationId="{3703DC76-4253-4FF0-AEF7-D14E951B5BAA}"/>
          </ac:spMkLst>
        </pc:spChg>
        <pc:spChg chg="mod">
          <ac:chgData name="Gerjan de Ruiter" userId="5d7c516b-9dcd-41a8-99d3-54425d29895b" providerId="ADAL" clId="{4ABD1338-47FA-44AA-B423-EBE4EDE67093}" dt="2022-01-26T11:07:55.772" v="1215" actId="20577"/>
          <ac:spMkLst>
            <pc:docMk/>
            <pc:sldMk cId="362993190" sldId="280"/>
            <ac:spMk id="6" creationId="{A027104E-607F-4E8D-B970-AD47F4379BEB}"/>
          </ac:spMkLst>
        </pc:spChg>
      </pc:sldChg>
      <pc:sldChg chg="addSp delSp modSp new mod modClrScheme chgLayout">
        <pc:chgData name="Gerjan de Ruiter" userId="5d7c516b-9dcd-41a8-99d3-54425d29895b" providerId="ADAL" clId="{4ABD1338-47FA-44AA-B423-EBE4EDE67093}" dt="2022-01-26T11:13:09.681" v="1460" actId="1076"/>
        <pc:sldMkLst>
          <pc:docMk/>
          <pc:sldMk cId="831801065" sldId="281"/>
        </pc:sldMkLst>
        <pc:spChg chg="mod ord">
          <ac:chgData name="Gerjan de Ruiter" userId="5d7c516b-9dcd-41a8-99d3-54425d29895b" providerId="ADAL" clId="{4ABD1338-47FA-44AA-B423-EBE4EDE67093}" dt="2022-01-26T11:08:19.144" v="1221" actId="700"/>
          <ac:spMkLst>
            <pc:docMk/>
            <pc:sldMk cId="831801065" sldId="281"/>
            <ac:spMk id="2" creationId="{DAE1C7AB-03B7-4B95-9897-29E3837AC422}"/>
          </ac:spMkLst>
        </pc:spChg>
        <pc:spChg chg="del mod ord">
          <ac:chgData name="Gerjan de Ruiter" userId="5d7c516b-9dcd-41a8-99d3-54425d29895b" providerId="ADAL" clId="{4ABD1338-47FA-44AA-B423-EBE4EDE67093}" dt="2022-01-26T11:10:20.149" v="1437" actId="478"/>
          <ac:spMkLst>
            <pc:docMk/>
            <pc:sldMk cId="831801065" sldId="281"/>
            <ac:spMk id="3" creationId="{CDE04EE6-592B-4A14-9DED-3616471DC5AB}"/>
          </ac:spMkLst>
        </pc:spChg>
        <pc:spChg chg="mod ord">
          <ac:chgData name="Gerjan de Ruiter" userId="5d7c516b-9dcd-41a8-99d3-54425d29895b" providerId="ADAL" clId="{4ABD1338-47FA-44AA-B423-EBE4EDE67093}" dt="2022-01-26T11:08:19.144" v="1221" actId="700"/>
          <ac:spMkLst>
            <pc:docMk/>
            <pc:sldMk cId="831801065" sldId="281"/>
            <ac:spMk id="4" creationId="{0596CC41-5EA8-4D8E-A002-F9F2D23FE3A0}"/>
          </ac:spMkLst>
        </pc:spChg>
        <pc:spChg chg="del mod ord">
          <ac:chgData name="Gerjan de Ruiter" userId="5d7c516b-9dcd-41a8-99d3-54425d29895b" providerId="ADAL" clId="{4ABD1338-47FA-44AA-B423-EBE4EDE67093}" dt="2022-01-26T11:08:10.529" v="1219" actId="700"/>
          <ac:spMkLst>
            <pc:docMk/>
            <pc:sldMk cId="831801065" sldId="281"/>
            <ac:spMk id="5" creationId="{7A249EC4-CCAE-416C-8578-899203D8962B}"/>
          </ac:spMkLst>
        </pc:spChg>
        <pc:spChg chg="del mod ord">
          <ac:chgData name="Gerjan de Ruiter" userId="5d7c516b-9dcd-41a8-99d3-54425d29895b" providerId="ADAL" clId="{4ABD1338-47FA-44AA-B423-EBE4EDE67093}" dt="2022-01-26T11:08:10.529" v="1219" actId="700"/>
          <ac:spMkLst>
            <pc:docMk/>
            <pc:sldMk cId="831801065" sldId="281"/>
            <ac:spMk id="6" creationId="{9781D06F-4A41-407C-9DEC-B0DD1643C374}"/>
          </ac:spMkLst>
        </pc:spChg>
        <pc:spChg chg="add del mod ord">
          <ac:chgData name="Gerjan de Ruiter" userId="5d7c516b-9dcd-41a8-99d3-54425d29895b" providerId="ADAL" clId="{4ABD1338-47FA-44AA-B423-EBE4EDE67093}" dt="2022-01-26T11:08:16.602" v="1220" actId="700"/>
          <ac:spMkLst>
            <pc:docMk/>
            <pc:sldMk cId="831801065" sldId="281"/>
            <ac:spMk id="7" creationId="{8E3CB32D-0D98-4306-9E56-6C5546E59DD3}"/>
          </ac:spMkLst>
        </pc:spChg>
        <pc:spChg chg="add del mod ord">
          <ac:chgData name="Gerjan de Ruiter" userId="5d7c516b-9dcd-41a8-99d3-54425d29895b" providerId="ADAL" clId="{4ABD1338-47FA-44AA-B423-EBE4EDE67093}" dt="2022-01-26T11:08:16.602" v="1220" actId="700"/>
          <ac:spMkLst>
            <pc:docMk/>
            <pc:sldMk cId="831801065" sldId="281"/>
            <ac:spMk id="8" creationId="{0C1487EC-9860-4B7A-BEBF-7878469E2BAD}"/>
          </ac:spMkLst>
        </pc:spChg>
        <pc:spChg chg="add del mod ord">
          <ac:chgData name="Gerjan de Ruiter" userId="5d7c516b-9dcd-41a8-99d3-54425d29895b" providerId="ADAL" clId="{4ABD1338-47FA-44AA-B423-EBE4EDE67093}" dt="2022-01-26T11:08:16.602" v="1220" actId="700"/>
          <ac:spMkLst>
            <pc:docMk/>
            <pc:sldMk cId="831801065" sldId="281"/>
            <ac:spMk id="9" creationId="{DA7410A4-AFEF-4F72-B743-1CAC01A19174}"/>
          </ac:spMkLst>
        </pc:spChg>
        <pc:spChg chg="add del mod ord">
          <ac:chgData name="Gerjan de Ruiter" userId="5d7c516b-9dcd-41a8-99d3-54425d29895b" providerId="ADAL" clId="{4ABD1338-47FA-44AA-B423-EBE4EDE67093}" dt="2022-01-26T11:08:16.602" v="1220" actId="700"/>
          <ac:spMkLst>
            <pc:docMk/>
            <pc:sldMk cId="831801065" sldId="281"/>
            <ac:spMk id="10" creationId="{97E0AED0-2A60-41E0-9509-E8A8A065D55E}"/>
          </ac:spMkLst>
        </pc:spChg>
        <pc:spChg chg="add del mod ord">
          <ac:chgData name="Gerjan de Ruiter" userId="5d7c516b-9dcd-41a8-99d3-54425d29895b" providerId="ADAL" clId="{4ABD1338-47FA-44AA-B423-EBE4EDE67093}" dt="2022-01-26T11:08:19.144" v="1221" actId="700"/>
          <ac:spMkLst>
            <pc:docMk/>
            <pc:sldMk cId="831801065" sldId="281"/>
            <ac:spMk id="11" creationId="{95C1F374-15F8-4E8E-8092-8EEA598AE35A}"/>
          </ac:spMkLst>
        </pc:spChg>
        <pc:spChg chg="add del mod ord">
          <ac:chgData name="Gerjan de Ruiter" userId="5d7c516b-9dcd-41a8-99d3-54425d29895b" providerId="ADAL" clId="{4ABD1338-47FA-44AA-B423-EBE4EDE67093}" dt="2022-01-26T11:08:19.144" v="1221" actId="700"/>
          <ac:spMkLst>
            <pc:docMk/>
            <pc:sldMk cId="831801065" sldId="281"/>
            <ac:spMk id="12" creationId="{BDE549AF-8527-4983-92F4-476B59A3FFD9}"/>
          </ac:spMkLst>
        </pc:spChg>
        <pc:spChg chg="add del mod ord">
          <ac:chgData name="Gerjan de Ruiter" userId="5d7c516b-9dcd-41a8-99d3-54425d29895b" providerId="ADAL" clId="{4ABD1338-47FA-44AA-B423-EBE4EDE67093}" dt="2022-01-26T11:08:19.144" v="1221" actId="700"/>
          <ac:spMkLst>
            <pc:docMk/>
            <pc:sldMk cId="831801065" sldId="281"/>
            <ac:spMk id="13" creationId="{64DC8E84-1ABF-4273-B600-0B94EF692324}"/>
          </ac:spMkLst>
        </pc:spChg>
        <pc:spChg chg="add mod ord">
          <ac:chgData name="Gerjan de Ruiter" userId="5d7c516b-9dcd-41a8-99d3-54425d29895b" providerId="ADAL" clId="{4ABD1338-47FA-44AA-B423-EBE4EDE67093}" dt="2022-01-26T11:10:22.599" v="1438" actId="14100"/>
          <ac:spMkLst>
            <pc:docMk/>
            <pc:sldMk cId="831801065" sldId="281"/>
            <ac:spMk id="14" creationId="{16B08DA4-7D61-4A60-A976-A002DBFD8EB8}"/>
          </ac:spMkLst>
        </pc:spChg>
        <pc:spChg chg="add del mod ord">
          <ac:chgData name="Gerjan de Ruiter" userId="5d7c516b-9dcd-41a8-99d3-54425d29895b" providerId="ADAL" clId="{4ABD1338-47FA-44AA-B423-EBE4EDE67093}" dt="2022-01-26T11:10:18.072" v="1436" actId="478"/>
          <ac:spMkLst>
            <pc:docMk/>
            <pc:sldMk cId="831801065" sldId="281"/>
            <ac:spMk id="15" creationId="{0FBEB1F2-0F23-4866-BE5F-F0B69CC77690}"/>
          </ac:spMkLst>
        </pc:spChg>
        <pc:spChg chg="add del mod ord">
          <ac:chgData name="Gerjan de Ruiter" userId="5d7c516b-9dcd-41a8-99d3-54425d29895b" providerId="ADAL" clId="{4ABD1338-47FA-44AA-B423-EBE4EDE67093}" dt="2022-01-26T11:10:14.705" v="1434" actId="478"/>
          <ac:spMkLst>
            <pc:docMk/>
            <pc:sldMk cId="831801065" sldId="281"/>
            <ac:spMk id="16" creationId="{D8184F14-EA71-4EB3-8151-65B5F71175B0}"/>
          </ac:spMkLst>
        </pc:spChg>
        <pc:spChg chg="add mod ord">
          <ac:chgData name="Gerjan de Ruiter" userId="5d7c516b-9dcd-41a8-99d3-54425d29895b" providerId="ADAL" clId="{4ABD1338-47FA-44AA-B423-EBE4EDE67093}" dt="2022-01-26T11:08:19.144" v="1221" actId="700"/>
          <ac:spMkLst>
            <pc:docMk/>
            <pc:sldMk cId="831801065" sldId="281"/>
            <ac:spMk id="17" creationId="{F22509F9-B451-4E5F-BABB-CCDEFF8553D6}"/>
          </ac:spMkLst>
        </pc:spChg>
        <pc:picChg chg="add mod">
          <ac:chgData name="Gerjan de Ruiter" userId="5d7c516b-9dcd-41a8-99d3-54425d29895b" providerId="ADAL" clId="{4ABD1338-47FA-44AA-B423-EBE4EDE67093}" dt="2022-01-26T11:10:49.302" v="1440" actId="1076"/>
          <ac:picMkLst>
            <pc:docMk/>
            <pc:sldMk cId="831801065" sldId="281"/>
            <ac:picMk id="1026" creationId="{26808A4A-F48A-4A2E-AE3E-56D9D93B61FA}"/>
          </ac:picMkLst>
        </pc:picChg>
        <pc:picChg chg="add mod">
          <ac:chgData name="Gerjan de Ruiter" userId="5d7c516b-9dcd-41a8-99d3-54425d29895b" providerId="ADAL" clId="{4ABD1338-47FA-44AA-B423-EBE4EDE67093}" dt="2022-01-26T11:13:09.681" v="1460" actId="1076"/>
          <ac:picMkLst>
            <pc:docMk/>
            <pc:sldMk cId="831801065" sldId="281"/>
            <ac:picMk id="1028" creationId="{74E757BC-BCAD-4689-ADA2-7394D14EDCA3}"/>
          </ac:picMkLst>
        </pc:picChg>
        <pc:picChg chg="add mod">
          <ac:chgData name="Gerjan de Ruiter" userId="5d7c516b-9dcd-41a8-99d3-54425d29895b" providerId="ADAL" clId="{4ABD1338-47FA-44AA-B423-EBE4EDE67093}" dt="2022-01-26T11:12:07.649" v="1450" actId="1076"/>
          <ac:picMkLst>
            <pc:docMk/>
            <pc:sldMk cId="831801065" sldId="281"/>
            <ac:picMk id="1030" creationId="{F1524C22-17EF-426A-B9CA-D9C93AD8F536}"/>
          </ac:picMkLst>
        </pc:picChg>
        <pc:picChg chg="add mod">
          <ac:chgData name="Gerjan de Ruiter" userId="5d7c516b-9dcd-41a8-99d3-54425d29895b" providerId="ADAL" clId="{4ABD1338-47FA-44AA-B423-EBE4EDE67093}" dt="2022-01-26T11:12:36.842" v="1452" actId="1076"/>
          <ac:picMkLst>
            <pc:docMk/>
            <pc:sldMk cId="831801065" sldId="281"/>
            <ac:picMk id="1032" creationId="{872B29C2-B2C0-4B98-9080-2C35B9A68D3C}"/>
          </ac:picMkLst>
        </pc:picChg>
        <pc:picChg chg="add mod">
          <ac:chgData name="Gerjan de Ruiter" userId="5d7c516b-9dcd-41a8-99d3-54425d29895b" providerId="ADAL" clId="{4ABD1338-47FA-44AA-B423-EBE4EDE67093}" dt="2022-01-26T11:12:52.185" v="1454" actId="1076"/>
          <ac:picMkLst>
            <pc:docMk/>
            <pc:sldMk cId="831801065" sldId="281"/>
            <ac:picMk id="1034" creationId="{6388E826-9FE0-43BB-B6B9-DA33C7F6E33C}"/>
          </ac:picMkLst>
        </pc:picChg>
        <pc:picChg chg="add mod">
          <ac:chgData name="Gerjan de Ruiter" userId="5d7c516b-9dcd-41a8-99d3-54425d29895b" providerId="ADAL" clId="{4ABD1338-47FA-44AA-B423-EBE4EDE67093}" dt="2022-01-26T11:13:08.697" v="1459" actId="1076"/>
          <ac:picMkLst>
            <pc:docMk/>
            <pc:sldMk cId="831801065" sldId="281"/>
            <ac:picMk id="1036" creationId="{496E1EBC-7137-46A1-AC20-CCD667D596E8}"/>
          </ac:picMkLst>
        </pc:picChg>
      </pc:sldChg>
      <pc:sldChg chg="addSp delSp modSp new mod modAnim">
        <pc:chgData name="Gerjan de Ruiter" userId="5d7c516b-9dcd-41a8-99d3-54425d29895b" providerId="ADAL" clId="{4ABD1338-47FA-44AA-B423-EBE4EDE67093}" dt="2022-01-26T11:16:18.894" v="1678" actId="478"/>
        <pc:sldMkLst>
          <pc:docMk/>
          <pc:sldMk cId="31850047" sldId="282"/>
        </pc:sldMkLst>
        <pc:spChg chg="mod">
          <ac:chgData name="Gerjan de Ruiter" userId="5d7c516b-9dcd-41a8-99d3-54425d29895b" providerId="ADAL" clId="{4ABD1338-47FA-44AA-B423-EBE4EDE67093}" dt="2022-01-26T11:14:11.979" v="1548" actId="20577"/>
          <ac:spMkLst>
            <pc:docMk/>
            <pc:sldMk cId="31850047" sldId="282"/>
            <ac:spMk id="2" creationId="{556DFF36-42FE-404B-ABD5-14CAA9E10D0C}"/>
          </ac:spMkLst>
        </pc:spChg>
        <pc:spChg chg="mod">
          <ac:chgData name="Gerjan de Ruiter" userId="5d7c516b-9dcd-41a8-99d3-54425d29895b" providerId="ADAL" clId="{4ABD1338-47FA-44AA-B423-EBE4EDE67093}" dt="2022-01-26T11:15:05.775" v="1674" actId="113"/>
          <ac:spMkLst>
            <pc:docMk/>
            <pc:sldMk cId="31850047" sldId="282"/>
            <ac:spMk id="6" creationId="{D3F186CD-2838-4C48-9350-20B1DE42C52D}"/>
          </ac:spMkLst>
        </pc:spChg>
        <pc:spChg chg="del">
          <ac:chgData name="Gerjan de Ruiter" userId="5d7c516b-9dcd-41a8-99d3-54425d29895b" providerId="ADAL" clId="{4ABD1338-47FA-44AA-B423-EBE4EDE67093}" dt="2022-01-26T11:16:16.472" v="1677"/>
          <ac:spMkLst>
            <pc:docMk/>
            <pc:sldMk cId="31850047" sldId="282"/>
            <ac:spMk id="7" creationId="{983DF1F9-5B0D-4338-AA1D-5197AEE3D30F}"/>
          </ac:spMkLst>
        </pc:spChg>
        <pc:spChg chg="del">
          <ac:chgData name="Gerjan de Ruiter" userId="5d7c516b-9dcd-41a8-99d3-54425d29895b" providerId="ADAL" clId="{4ABD1338-47FA-44AA-B423-EBE4EDE67093}" dt="2022-01-26T11:16:18.894" v="1678" actId="478"/>
          <ac:spMkLst>
            <pc:docMk/>
            <pc:sldMk cId="31850047" sldId="282"/>
            <ac:spMk id="8" creationId="{493AC14E-5C46-43C0-B34B-6E89A9EAE570}"/>
          </ac:spMkLst>
        </pc:spChg>
        <pc:picChg chg="add mod">
          <ac:chgData name="Gerjan de Ruiter" userId="5d7c516b-9dcd-41a8-99d3-54425d29895b" providerId="ADAL" clId="{4ABD1338-47FA-44AA-B423-EBE4EDE67093}" dt="2022-01-26T11:16:16.472" v="1677"/>
          <ac:picMkLst>
            <pc:docMk/>
            <pc:sldMk cId="31850047" sldId="282"/>
            <ac:picMk id="2050" creationId="{7DF09B19-BD68-4093-8824-79650883554C}"/>
          </ac:picMkLst>
        </pc:picChg>
      </pc:sldChg>
      <pc:sldChg chg="addSp delSp modSp add del mod modAnim">
        <pc:chgData name="Gerjan de Ruiter" userId="5d7c516b-9dcd-41a8-99d3-54425d29895b" providerId="ADAL" clId="{4ABD1338-47FA-44AA-B423-EBE4EDE67093}" dt="2022-01-26T11:18:53.908" v="1814" actId="1076"/>
        <pc:sldMkLst>
          <pc:docMk/>
          <pc:sldMk cId="2997123560" sldId="283"/>
        </pc:sldMkLst>
        <pc:spChg chg="mod">
          <ac:chgData name="Gerjan de Ruiter" userId="5d7c516b-9dcd-41a8-99d3-54425d29895b" providerId="ADAL" clId="{4ABD1338-47FA-44AA-B423-EBE4EDE67093}" dt="2022-01-26T11:18:02.166" v="1759" actId="20577"/>
          <ac:spMkLst>
            <pc:docMk/>
            <pc:sldMk cId="2997123560" sldId="283"/>
            <ac:spMk id="2" creationId="{556DFF36-42FE-404B-ABD5-14CAA9E10D0C}"/>
          </ac:spMkLst>
        </pc:spChg>
        <pc:spChg chg="mod">
          <ac:chgData name="Gerjan de Ruiter" userId="5d7c516b-9dcd-41a8-99d3-54425d29895b" providerId="ADAL" clId="{4ABD1338-47FA-44AA-B423-EBE4EDE67093}" dt="2022-01-26T11:18:29.377" v="1807" actId="5793"/>
          <ac:spMkLst>
            <pc:docMk/>
            <pc:sldMk cId="2997123560" sldId="283"/>
            <ac:spMk id="6" creationId="{D3F186CD-2838-4C48-9350-20B1DE42C52D}"/>
          </ac:spMkLst>
        </pc:spChg>
        <pc:spChg chg="add del mod">
          <ac:chgData name="Gerjan de Ruiter" userId="5d7c516b-9dcd-41a8-99d3-54425d29895b" providerId="ADAL" clId="{4ABD1338-47FA-44AA-B423-EBE4EDE67093}" dt="2022-01-26T11:18:42.582" v="1809"/>
          <ac:spMkLst>
            <pc:docMk/>
            <pc:sldMk cId="2997123560" sldId="283"/>
            <ac:spMk id="7" creationId="{7E9B2F35-00AF-40CC-A1D1-63C03DFEF8D4}"/>
          </ac:spMkLst>
        </pc:spChg>
        <pc:spChg chg="add del mod">
          <ac:chgData name="Gerjan de Ruiter" userId="5d7c516b-9dcd-41a8-99d3-54425d29895b" providerId="ADAL" clId="{4ABD1338-47FA-44AA-B423-EBE4EDE67093}" dt="2022-01-26T11:18:44.677" v="1810" actId="478"/>
          <ac:spMkLst>
            <pc:docMk/>
            <pc:sldMk cId="2997123560" sldId="283"/>
            <ac:spMk id="8" creationId="{1916BCF1-39DC-403F-9300-2C1CB0A1B04C}"/>
          </ac:spMkLst>
        </pc:spChg>
        <pc:spChg chg="add del">
          <ac:chgData name="Gerjan de Ruiter" userId="5d7c516b-9dcd-41a8-99d3-54425d29895b" providerId="ADAL" clId="{4ABD1338-47FA-44AA-B423-EBE4EDE67093}" dt="2022-01-26T11:18:47.518" v="1812" actId="478"/>
          <ac:spMkLst>
            <pc:docMk/>
            <pc:sldMk cId="2997123560" sldId="283"/>
            <ac:spMk id="9" creationId="{A663898D-C1F9-42E3-A137-EBB04785F047}"/>
          </ac:spMkLst>
        </pc:spChg>
        <pc:picChg chg="del">
          <ac:chgData name="Gerjan de Ruiter" userId="5d7c516b-9dcd-41a8-99d3-54425d29895b" providerId="ADAL" clId="{4ABD1338-47FA-44AA-B423-EBE4EDE67093}" dt="2022-01-26T11:18:40.606" v="1808" actId="478"/>
          <ac:picMkLst>
            <pc:docMk/>
            <pc:sldMk cId="2997123560" sldId="283"/>
            <ac:picMk id="2050" creationId="{7DF09B19-BD68-4093-8824-79650883554C}"/>
          </ac:picMkLst>
        </pc:picChg>
        <pc:picChg chg="add mod">
          <ac:chgData name="Gerjan de Ruiter" userId="5d7c516b-9dcd-41a8-99d3-54425d29895b" providerId="ADAL" clId="{4ABD1338-47FA-44AA-B423-EBE4EDE67093}" dt="2022-01-26T11:18:53.908" v="1814" actId="1076"/>
          <ac:picMkLst>
            <pc:docMk/>
            <pc:sldMk cId="2997123560" sldId="283"/>
            <ac:picMk id="3078" creationId="{5026B8BD-182C-482B-925E-3B65A5944162}"/>
          </ac:picMkLst>
        </pc:picChg>
      </pc:sldChg>
      <pc:sldChg chg="addSp delSp modSp add mod modAnim">
        <pc:chgData name="Gerjan de Ruiter" userId="5d7c516b-9dcd-41a8-99d3-54425d29895b" providerId="ADAL" clId="{4ABD1338-47FA-44AA-B423-EBE4EDE67093}" dt="2022-01-26T13:00:02.177" v="2113" actId="1076"/>
        <pc:sldMkLst>
          <pc:docMk/>
          <pc:sldMk cId="2517361185" sldId="284"/>
        </pc:sldMkLst>
        <pc:spChg chg="mod">
          <ac:chgData name="Gerjan de Ruiter" userId="5d7c516b-9dcd-41a8-99d3-54425d29895b" providerId="ADAL" clId="{4ABD1338-47FA-44AA-B423-EBE4EDE67093}" dt="2022-01-26T11:19:25.205" v="1895" actId="20577"/>
          <ac:spMkLst>
            <pc:docMk/>
            <pc:sldMk cId="2517361185" sldId="284"/>
            <ac:spMk id="2" creationId="{556DFF36-42FE-404B-ABD5-14CAA9E10D0C}"/>
          </ac:spMkLst>
        </pc:spChg>
        <pc:spChg chg="mod">
          <ac:chgData name="Gerjan de Ruiter" userId="5d7c516b-9dcd-41a8-99d3-54425d29895b" providerId="ADAL" clId="{4ABD1338-47FA-44AA-B423-EBE4EDE67093}" dt="2022-01-26T11:20:26.950" v="2004" actId="20577"/>
          <ac:spMkLst>
            <pc:docMk/>
            <pc:sldMk cId="2517361185" sldId="284"/>
            <ac:spMk id="6" creationId="{D3F186CD-2838-4C48-9350-20B1DE42C52D}"/>
          </ac:spMkLst>
        </pc:spChg>
        <pc:picChg chg="del">
          <ac:chgData name="Gerjan de Ruiter" userId="5d7c516b-9dcd-41a8-99d3-54425d29895b" providerId="ADAL" clId="{4ABD1338-47FA-44AA-B423-EBE4EDE67093}" dt="2022-01-26T11:20:08.902" v="1980" actId="478"/>
          <ac:picMkLst>
            <pc:docMk/>
            <pc:sldMk cId="2517361185" sldId="284"/>
            <ac:picMk id="3078" creationId="{5026B8BD-182C-482B-925E-3B65A5944162}"/>
          </ac:picMkLst>
        </pc:picChg>
        <pc:picChg chg="add mod">
          <ac:chgData name="Gerjan de Ruiter" userId="5d7c516b-9dcd-41a8-99d3-54425d29895b" providerId="ADAL" clId="{4ABD1338-47FA-44AA-B423-EBE4EDE67093}" dt="2022-01-26T13:00:02.177" v="2113" actId="1076"/>
          <ac:picMkLst>
            <pc:docMk/>
            <pc:sldMk cId="2517361185" sldId="284"/>
            <ac:picMk id="4098" creationId="{69C72DC9-BDDC-436B-95FF-9565E2C82DFC}"/>
          </ac:picMkLst>
        </pc:picChg>
      </pc:sldChg>
      <pc:sldChg chg="addSp delSp modSp add mod modAnim">
        <pc:chgData name="Gerjan de Ruiter" userId="5d7c516b-9dcd-41a8-99d3-54425d29895b" providerId="ADAL" clId="{4ABD1338-47FA-44AA-B423-EBE4EDE67093}" dt="2022-01-26T12:17:45.957" v="2104" actId="18131"/>
        <pc:sldMkLst>
          <pc:docMk/>
          <pc:sldMk cId="167840002" sldId="285"/>
        </pc:sldMkLst>
        <pc:spChg chg="mod">
          <ac:chgData name="Gerjan de Ruiter" userId="5d7c516b-9dcd-41a8-99d3-54425d29895b" providerId="ADAL" clId="{4ABD1338-47FA-44AA-B423-EBE4EDE67093}" dt="2022-01-26T12:14:37.958" v="2051" actId="20577"/>
          <ac:spMkLst>
            <pc:docMk/>
            <pc:sldMk cId="167840002" sldId="285"/>
            <ac:spMk id="2" creationId="{0503D81B-F289-461E-BCF9-4E58E717A0E1}"/>
          </ac:spMkLst>
        </pc:spChg>
        <pc:spChg chg="add del mod">
          <ac:chgData name="Gerjan de Ruiter" userId="5d7c516b-9dcd-41a8-99d3-54425d29895b" providerId="ADAL" clId="{4ABD1338-47FA-44AA-B423-EBE4EDE67093}" dt="2022-01-26T12:17:30.204" v="2101"/>
          <ac:spMkLst>
            <pc:docMk/>
            <pc:sldMk cId="167840002" sldId="285"/>
            <ac:spMk id="4" creationId="{C661EA95-0591-4E08-800B-B11D907A4CAF}"/>
          </ac:spMkLst>
        </pc:spChg>
        <pc:spChg chg="mod">
          <ac:chgData name="Gerjan de Ruiter" userId="5d7c516b-9dcd-41a8-99d3-54425d29895b" providerId="ADAL" clId="{4ABD1338-47FA-44AA-B423-EBE4EDE67093}" dt="2022-01-26T12:17:02.420" v="2100"/>
          <ac:spMkLst>
            <pc:docMk/>
            <pc:sldMk cId="167840002" sldId="285"/>
            <ac:spMk id="6" creationId="{BE14150B-5A5D-4062-9C51-4A30203C3348}"/>
          </ac:spMkLst>
        </pc:spChg>
        <pc:picChg chg="del">
          <ac:chgData name="Gerjan de Ruiter" userId="5d7c516b-9dcd-41a8-99d3-54425d29895b" providerId="ADAL" clId="{4ABD1338-47FA-44AA-B423-EBE4EDE67093}" dt="2022-01-26T12:14:40.111" v="2052" actId="478"/>
          <ac:picMkLst>
            <pc:docMk/>
            <pc:sldMk cId="167840002" sldId="285"/>
            <ac:picMk id="1026" creationId="{EDE562C1-7B27-4329-B27B-32D12B0F935E}"/>
          </ac:picMkLst>
        </pc:picChg>
        <pc:picChg chg="add mod">
          <ac:chgData name="Gerjan de Ruiter" userId="5d7c516b-9dcd-41a8-99d3-54425d29895b" providerId="ADAL" clId="{4ABD1338-47FA-44AA-B423-EBE4EDE67093}" dt="2022-01-26T12:17:45.957" v="2104" actId="18131"/>
          <ac:picMkLst>
            <pc:docMk/>
            <pc:sldMk cId="167840002" sldId="285"/>
            <ac:picMk id="5122" creationId="{ED6E4E73-0481-445E-8336-13AEA04DD481}"/>
          </ac:picMkLst>
        </pc:picChg>
      </pc:sldChg>
      <pc:sldMasterChg chg="del">
        <pc:chgData name="Gerjan de Ruiter" userId="5d7c516b-9dcd-41a8-99d3-54425d29895b" providerId="ADAL" clId="{4ABD1338-47FA-44AA-B423-EBE4EDE67093}" dt="2022-01-12T11:53:42.631" v="20" actId="700"/>
        <pc:sldMasterMkLst>
          <pc:docMk/>
          <pc:sldMasterMk cId="3925246106" sldId="2147483648"/>
        </pc:sldMasterMkLst>
      </pc:sldMasterChg>
    </pc:docChg>
  </pc:docChgLst>
  <pc:docChgLst>
    <pc:chgData name="Gerjan de Ruiter" userId="5d7c516b-9dcd-41a8-99d3-54425d29895b" providerId="ADAL" clId="{D91C2A2A-CDF8-4319-83DB-B9D94E46FCB6}"/>
    <pc:docChg chg="custSel addSld delSld modSld">
      <pc:chgData name="Gerjan de Ruiter" userId="5d7c516b-9dcd-41a8-99d3-54425d29895b" providerId="ADAL" clId="{D91C2A2A-CDF8-4319-83DB-B9D94E46FCB6}" dt="2022-01-28T09:27:38.141" v="332" actId="1076"/>
      <pc:docMkLst>
        <pc:docMk/>
      </pc:docMkLst>
      <pc:sldChg chg="del">
        <pc:chgData name="Gerjan de Ruiter" userId="5d7c516b-9dcd-41a8-99d3-54425d29895b" providerId="ADAL" clId="{D91C2A2A-CDF8-4319-83DB-B9D94E46FCB6}" dt="2022-01-28T08:56:23.632" v="2" actId="47"/>
        <pc:sldMkLst>
          <pc:docMk/>
          <pc:sldMk cId="4028979267" sldId="277"/>
        </pc:sldMkLst>
      </pc:sldChg>
      <pc:sldChg chg="modAnim">
        <pc:chgData name="Gerjan de Ruiter" userId="5d7c516b-9dcd-41a8-99d3-54425d29895b" providerId="ADAL" clId="{D91C2A2A-CDF8-4319-83DB-B9D94E46FCB6}" dt="2022-01-28T08:56:17.087" v="1"/>
        <pc:sldMkLst>
          <pc:docMk/>
          <pc:sldMk cId="3134563852" sldId="278"/>
        </pc:sldMkLst>
      </pc:sldChg>
      <pc:sldChg chg="delSp mod">
        <pc:chgData name="Gerjan de Ruiter" userId="5d7c516b-9dcd-41a8-99d3-54425d29895b" providerId="ADAL" clId="{D91C2A2A-CDF8-4319-83DB-B9D94E46FCB6}" dt="2022-01-28T09:27:03.741" v="296" actId="478"/>
        <pc:sldMkLst>
          <pc:docMk/>
          <pc:sldMk cId="31850047" sldId="282"/>
        </pc:sldMkLst>
        <pc:spChg chg="del">
          <ac:chgData name="Gerjan de Ruiter" userId="5d7c516b-9dcd-41a8-99d3-54425d29895b" providerId="ADAL" clId="{D91C2A2A-CDF8-4319-83DB-B9D94E46FCB6}" dt="2022-01-28T09:27:03.741" v="296" actId="478"/>
          <ac:spMkLst>
            <pc:docMk/>
            <pc:sldMk cId="31850047" sldId="282"/>
            <ac:spMk id="4" creationId="{ECA081F5-4E68-4964-8FD1-3B9774EFFAD6}"/>
          </ac:spMkLst>
        </pc:spChg>
      </pc:sldChg>
      <pc:sldChg chg="delSp mod">
        <pc:chgData name="Gerjan de Ruiter" userId="5d7c516b-9dcd-41a8-99d3-54425d29895b" providerId="ADAL" clId="{D91C2A2A-CDF8-4319-83DB-B9D94E46FCB6}" dt="2022-01-28T09:27:00.171" v="295" actId="478"/>
        <pc:sldMkLst>
          <pc:docMk/>
          <pc:sldMk cId="2997123560" sldId="283"/>
        </pc:sldMkLst>
        <pc:spChg chg="del">
          <ac:chgData name="Gerjan de Ruiter" userId="5d7c516b-9dcd-41a8-99d3-54425d29895b" providerId="ADAL" clId="{D91C2A2A-CDF8-4319-83DB-B9D94E46FCB6}" dt="2022-01-28T09:27:00.171" v="295" actId="478"/>
          <ac:spMkLst>
            <pc:docMk/>
            <pc:sldMk cId="2997123560" sldId="283"/>
            <ac:spMk id="4" creationId="{ECA081F5-4E68-4964-8FD1-3B9774EFFAD6}"/>
          </ac:spMkLst>
        </pc:spChg>
      </pc:sldChg>
      <pc:sldChg chg="delSp mod">
        <pc:chgData name="Gerjan de Ruiter" userId="5d7c516b-9dcd-41a8-99d3-54425d29895b" providerId="ADAL" clId="{D91C2A2A-CDF8-4319-83DB-B9D94E46FCB6}" dt="2022-01-28T09:26:56.738" v="294" actId="478"/>
        <pc:sldMkLst>
          <pc:docMk/>
          <pc:sldMk cId="2517361185" sldId="284"/>
        </pc:sldMkLst>
        <pc:spChg chg="del">
          <ac:chgData name="Gerjan de Ruiter" userId="5d7c516b-9dcd-41a8-99d3-54425d29895b" providerId="ADAL" clId="{D91C2A2A-CDF8-4319-83DB-B9D94E46FCB6}" dt="2022-01-28T09:26:56.738" v="294" actId="478"/>
          <ac:spMkLst>
            <pc:docMk/>
            <pc:sldMk cId="2517361185" sldId="284"/>
            <ac:spMk id="4" creationId="{ECA081F5-4E68-4964-8FD1-3B9774EFFAD6}"/>
          </ac:spMkLst>
        </pc:spChg>
      </pc:sldChg>
      <pc:sldChg chg="modSp mod modAnim">
        <pc:chgData name="Gerjan de Ruiter" userId="5d7c516b-9dcd-41a8-99d3-54425d29895b" providerId="ADAL" clId="{D91C2A2A-CDF8-4319-83DB-B9D94E46FCB6}" dt="2022-01-28T09:25:42.834" v="289" actId="20577"/>
        <pc:sldMkLst>
          <pc:docMk/>
          <pc:sldMk cId="167840002" sldId="285"/>
        </pc:sldMkLst>
        <pc:spChg chg="mod">
          <ac:chgData name="Gerjan de Ruiter" userId="5d7c516b-9dcd-41a8-99d3-54425d29895b" providerId="ADAL" clId="{D91C2A2A-CDF8-4319-83DB-B9D94E46FCB6}" dt="2022-01-28T09:25:42.834" v="289" actId="20577"/>
          <ac:spMkLst>
            <pc:docMk/>
            <pc:sldMk cId="167840002" sldId="285"/>
            <ac:spMk id="6" creationId="{BE14150B-5A5D-4062-9C51-4A30203C3348}"/>
          </ac:spMkLst>
        </pc:spChg>
      </pc:sldChg>
      <pc:sldChg chg="delSp modSp add mod modAnim">
        <pc:chgData name="Gerjan de Ruiter" userId="5d7c516b-9dcd-41a8-99d3-54425d29895b" providerId="ADAL" clId="{D91C2A2A-CDF8-4319-83DB-B9D94E46FCB6}" dt="2022-01-28T09:27:38.141" v="332" actId="1076"/>
        <pc:sldMkLst>
          <pc:docMk/>
          <pc:sldMk cId="3400342273" sldId="286"/>
        </pc:sldMkLst>
        <pc:spChg chg="mod">
          <ac:chgData name="Gerjan de Ruiter" userId="5d7c516b-9dcd-41a8-99d3-54425d29895b" providerId="ADAL" clId="{D91C2A2A-CDF8-4319-83DB-B9D94E46FCB6}" dt="2022-01-28T09:27:38.141" v="332" actId="1076"/>
          <ac:spMkLst>
            <pc:docMk/>
            <pc:sldMk cId="3400342273" sldId="286"/>
            <ac:spMk id="2" creationId="{556DFF36-42FE-404B-ABD5-14CAA9E10D0C}"/>
          </ac:spMkLst>
        </pc:spChg>
        <pc:spChg chg="mod">
          <ac:chgData name="Gerjan de Ruiter" userId="5d7c516b-9dcd-41a8-99d3-54425d29895b" providerId="ADAL" clId="{D91C2A2A-CDF8-4319-83DB-B9D94E46FCB6}" dt="2022-01-28T09:26:49.524" v="292" actId="6549"/>
          <ac:spMkLst>
            <pc:docMk/>
            <pc:sldMk cId="3400342273" sldId="286"/>
            <ac:spMk id="6" creationId="{D3F186CD-2838-4C48-9350-20B1DE42C52D}"/>
          </ac:spMkLst>
        </pc:spChg>
        <pc:picChg chg="del">
          <ac:chgData name="Gerjan de Ruiter" userId="5d7c516b-9dcd-41a8-99d3-54425d29895b" providerId="ADAL" clId="{D91C2A2A-CDF8-4319-83DB-B9D94E46FCB6}" dt="2022-01-28T09:26:45.067" v="291" actId="478"/>
          <ac:picMkLst>
            <pc:docMk/>
            <pc:sldMk cId="3400342273" sldId="286"/>
            <ac:picMk id="4098" creationId="{69C72DC9-BDDC-436B-95FF-9565E2C82DF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5F1C70-5D75-4884-937C-84CFDEF59FFE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0E7DED7-8F78-43E1-AA25-E3A84CAC77C2}">
      <dgm:prSet/>
      <dgm:spPr/>
      <dgm:t>
        <a:bodyPr/>
        <a:lstStyle/>
        <a:p>
          <a:r>
            <a:rPr lang="nl-NL" dirty="0"/>
            <a:t>Wat is het verschil tussen de oude en de nieuwe economie? (H0)</a:t>
          </a:r>
          <a:endParaRPr lang="en-US" dirty="0"/>
        </a:p>
      </dgm:t>
    </dgm:pt>
    <dgm:pt modelId="{4E81A06E-D4C0-4027-9868-441D14929279}" type="parTrans" cxnId="{B884115F-5847-4943-A9EA-F2A05AD0D54B}">
      <dgm:prSet/>
      <dgm:spPr/>
      <dgm:t>
        <a:bodyPr/>
        <a:lstStyle/>
        <a:p>
          <a:endParaRPr lang="en-US"/>
        </a:p>
      </dgm:t>
    </dgm:pt>
    <dgm:pt modelId="{A1BCB109-AFAE-47BA-9849-9D425BCFB465}" type="sibTrans" cxnId="{B884115F-5847-4943-A9EA-F2A05AD0D54B}">
      <dgm:prSet/>
      <dgm:spPr/>
      <dgm:t>
        <a:bodyPr/>
        <a:lstStyle/>
        <a:p>
          <a:endParaRPr lang="en-US"/>
        </a:p>
      </dgm:t>
    </dgm:pt>
    <dgm:pt modelId="{68ECB9B2-E55E-4FAB-91D2-9E4AAF21F761}">
      <dgm:prSet/>
      <dgm:spPr/>
      <dgm:t>
        <a:bodyPr/>
        <a:lstStyle/>
        <a:p>
          <a:r>
            <a:rPr lang="nl-NL" dirty="0"/>
            <a:t>Wat betekent deeleconomie? (H1)</a:t>
          </a:r>
          <a:endParaRPr lang="en-US" dirty="0"/>
        </a:p>
      </dgm:t>
    </dgm:pt>
    <dgm:pt modelId="{E6CB94CC-2563-47C9-98F9-A443ABC1E3F3}" type="parTrans" cxnId="{9FCD7F90-120A-49F9-91F0-F79F42683CCB}">
      <dgm:prSet/>
      <dgm:spPr/>
      <dgm:t>
        <a:bodyPr/>
        <a:lstStyle/>
        <a:p>
          <a:endParaRPr lang="en-US"/>
        </a:p>
      </dgm:t>
    </dgm:pt>
    <dgm:pt modelId="{C97EDFFC-B005-487B-B3F4-C81B27D2957B}" type="sibTrans" cxnId="{9FCD7F90-120A-49F9-91F0-F79F42683CCB}">
      <dgm:prSet/>
      <dgm:spPr/>
      <dgm:t>
        <a:bodyPr/>
        <a:lstStyle/>
        <a:p>
          <a:endParaRPr lang="en-US"/>
        </a:p>
      </dgm:t>
    </dgm:pt>
    <dgm:pt modelId="{342BB1F1-6B8C-4B7F-A2B3-6A6ACF54225D}">
      <dgm:prSet/>
      <dgm:spPr/>
      <dgm:t>
        <a:bodyPr/>
        <a:lstStyle/>
        <a:p>
          <a:r>
            <a:rPr lang="nl-NL" dirty="0"/>
            <a:t>Wat is een Value </a:t>
          </a:r>
          <a:r>
            <a:rPr lang="nl-NL" dirty="0" err="1"/>
            <a:t>Cycle</a:t>
          </a:r>
          <a:r>
            <a:rPr lang="nl-NL" dirty="0"/>
            <a:t>? (H2)</a:t>
          </a:r>
        </a:p>
      </dgm:t>
    </dgm:pt>
    <dgm:pt modelId="{CF6F8594-2D67-4D14-BDB6-B15844522E8A}" type="parTrans" cxnId="{03CE2C4D-E855-4D9F-9BC6-AC1ED7A1552F}">
      <dgm:prSet/>
      <dgm:spPr/>
      <dgm:t>
        <a:bodyPr/>
        <a:lstStyle/>
        <a:p>
          <a:endParaRPr lang="en-US"/>
        </a:p>
      </dgm:t>
    </dgm:pt>
    <dgm:pt modelId="{3C3A8CBA-37D9-4253-A4FD-A9D39EBD279A}" type="sibTrans" cxnId="{03CE2C4D-E855-4D9F-9BC6-AC1ED7A1552F}">
      <dgm:prSet/>
      <dgm:spPr/>
      <dgm:t>
        <a:bodyPr/>
        <a:lstStyle/>
        <a:p>
          <a:endParaRPr lang="en-US"/>
        </a:p>
      </dgm:t>
    </dgm:pt>
    <dgm:pt modelId="{AFF5BDAF-A4A5-4F56-A867-D773FB6DF8F2}">
      <dgm:prSet/>
      <dgm:spPr/>
      <dgm:t>
        <a:bodyPr/>
        <a:lstStyle/>
        <a:p>
          <a:r>
            <a:rPr lang="nl-NL" dirty="0"/>
            <a:t>Wat is de drie vuist regels, en waarom pas je deze toe? (H2)</a:t>
          </a:r>
          <a:endParaRPr lang="en-US" dirty="0"/>
        </a:p>
      </dgm:t>
    </dgm:pt>
    <dgm:pt modelId="{8539D433-97DE-4BC8-B357-766EE60125C7}" type="parTrans" cxnId="{91147217-43D8-47B7-8D6A-7FE730401EE9}">
      <dgm:prSet/>
      <dgm:spPr/>
      <dgm:t>
        <a:bodyPr/>
        <a:lstStyle/>
        <a:p>
          <a:endParaRPr lang="en-US"/>
        </a:p>
      </dgm:t>
    </dgm:pt>
    <dgm:pt modelId="{4661B238-B8A7-4E2A-B2C9-01612AB284F4}" type="sibTrans" cxnId="{91147217-43D8-47B7-8D6A-7FE730401EE9}">
      <dgm:prSet/>
      <dgm:spPr/>
      <dgm:t>
        <a:bodyPr/>
        <a:lstStyle/>
        <a:p>
          <a:endParaRPr lang="en-US"/>
        </a:p>
      </dgm:t>
    </dgm:pt>
    <dgm:pt modelId="{F66C2277-1300-40BD-95FB-C5D916C34AEF}">
      <dgm:prSet/>
      <dgm:spPr/>
      <dgm:t>
        <a:bodyPr/>
        <a:lstStyle/>
        <a:p>
          <a:r>
            <a:rPr lang="nl-NL" dirty="0"/>
            <a:t>Waarom hoef je niet machtig te zijn om krachtig te zijn? (H3)</a:t>
          </a:r>
          <a:endParaRPr lang="en-US" dirty="0"/>
        </a:p>
      </dgm:t>
    </dgm:pt>
    <dgm:pt modelId="{E79A6E33-4D8B-4E39-9C22-151569B53ACC}" type="parTrans" cxnId="{CA7CAD86-0DF6-48E5-89AA-605396F83A91}">
      <dgm:prSet/>
      <dgm:spPr/>
      <dgm:t>
        <a:bodyPr/>
        <a:lstStyle/>
        <a:p>
          <a:endParaRPr lang="en-US"/>
        </a:p>
      </dgm:t>
    </dgm:pt>
    <dgm:pt modelId="{9EA7B5CF-5229-4034-A8C0-56AF924FDAC4}" type="sibTrans" cxnId="{CA7CAD86-0DF6-48E5-89AA-605396F83A91}">
      <dgm:prSet/>
      <dgm:spPr/>
      <dgm:t>
        <a:bodyPr/>
        <a:lstStyle/>
        <a:p>
          <a:endParaRPr lang="en-US"/>
        </a:p>
      </dgm:t>
    </dgm:pt>
    <dgm:pt modelId="{3F63E17E-3F0C-4361-A021-5F9C054AB9A6}" type="pres">
      <dgm:prSet presAssocID="{0B5F1C70-5D75-4884-937C-84CFDEF59FFE}" presName="linear" presStyleCnt="0">
        <dgm:presLayoutVars>
          <dgm:animLvl val="lvl"/>
          <dgm:resizeHandles val="exact"/>
        </dgm:presLayoutVars>
      </dgm:prSet>
      <dgm:spPr/>
    </dgm:pt>
    <dgm:pt modelId="{E2D8FC12-F180-417D-ACE6-F88CB5D8141E}" type="pres">
      <dgm:prSet presAssocID="{20E7DED7-8F78-43E1-AA25-E3A84CAC77C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255E4A3-B547-4E37-BD4A-6A51DDD46763}" type="pres">
      <dgm:prSet presAssocID="{A1BCB109-AFAE-47BA-9849-9D425BCFB465}" presName="spacer" presStyleCnt="0"/>
      <dgm:spPr/>
    </dgm:pt>
    <dgm:pt modelId="{310D8CBC-0981-4D66-BA1B-BD9C866F54F0}" type="pres">
      <dgm:prSet presAssocID="{68ECB9B2-E55E-4FAB-91D2-9E4AAF21F76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A6F05F0-295B-4733-BCAC-0FA482DB0CA5}" type="pres">
      <dgm:prSet presAssocID="{C97EDFFC-B005-487B-B3F4-C81B27D2957B}" presName="spacer" presStyleCnt="0"/>
      <dgm:spPr/>
    </dgm:pt>
    <dgm:pt modelId="{75481899-7CF4-472B-894E-EC41DC67AE84}" type="pres">
      <dgm:prSet presAssocID="{342BB1F1-6B8C-4B7F-A2B3-6A6ACF54225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4BD214A-8D19-47F6-A895-5C41E6F90608}" type="pres">
      <dgm:prSet presAssocID="{3C3A8CBA-37D9-4253-A4FD-A9D39EBD279A}" presName="spacer" presStyleCnt="0"/>
      <dgm:spPr/>
    </dgm:pt>
    <dgm:pt modelId="{62832AD1-E97D-4705-9B88-02712FD913FE}" type="pres">
      <dgm:prSet presAssocID="{AFF5BDAF-A4A5-4F56-A867-D773FB6DF8F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BC09C26-640F-4927-A807-D0D50BF50DC4}" type="pres">
      <dgm:prSet presAssocID="{4661B238-B8A7-4E2A-B2C9-01612AB284F4}" presName="spacer" presStyleCnt="0"/>
      <dgm:spPr/>
    </dgm:pt>
    <dgm:pt modelId="{8986F57C-356D-4422-9790-7784CB31181F}" type="pres">
      <dgm:prSet presAssocID="{F66C2277-1300-40BD-95FB-C5D916C34AE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1147217-43D8-47B7-8D6A-7FE730401EE9}" srcId="{0B5F1C70-5D75-4884-937C-84CFDEF59FFE}" destId="{AFF5BDAF-A4A5-4F56-A867-D773FB6DF8F2}" srcOrd="3" destOrd="0" parTransId="{8539D433-97DE-4BC8-B357-766EE60125C7}" sibTransId="{4661B238-B8A7-4E2A-B2C9-01612AB284F4}"/>
    <dgm:cxn modelId="{B884115F-5847-4943-A9EA-F2A05AD0D54B}" srcId="{0B5F1C70-5D75-4884-937C-84CFDEF59FFE}" destId="{20E7DED7-8F78-43E1-AA25-E3A84CAC77C2}" srcOrd="0" destOrd="0" parTransId="{4E81A06E-D4C0-4027-9868-441D14929279}" sibTransId="{A1BCB109-AFAE-47BA-9849-9D425BCFB465}"/>
    <dgm:cxn modelId="{03CE2C4D-E855-4D9F-9BC6-AC1ED7A1552F}" srcId="{0B5F1C70-5D75-4884-937C-84CFDEF59FFE}" destId="{342BB1F1-6B8C-4B7F-A2B3-6A6ACF54225D}" srcOrd="2" destOrd="0" parTransId="{CF6F8594-2D67-4D14-BDB6-B15844522E8A}" sibTransId="{3C3A8CBA-37D9-4253-A4FD-A9D39EBD279A}"/>
    <dgm:cxn modelId="{7DCF8F6E-9A7C-42A4-9C49-EDB578511CC3}" type="presOf" srcId="{F66C2277-1300-40BD-95FB-C5D916C34AEF}" destId="{8986F57C-356D-4422-9790-7784CB31181F}" srcOrd="0" destOrd="0" presId="urn:microsoft.com/office/officeart/2005/8/layout/vList2"/>
    <dgm:cxn modelId="{A381D158-1B56-4561-83EE-A41D3D1F5E0B}" type="presOf" srcId="{342BB1F1-6B8C-4B7F-A2B3-6A6ACF54225D}" destId="{75481899-7CF4-472B-894E-EC41DC67AE84}" srcOrd="0" destOrd="0" presId="urn:microsoft.com/office/officeart/2005/8/layout/vList2"/>
    <dgm:cxn modelId="{CA7CAD86-0DF6-48E5-89AA-605396F83A91}" srcId="{0B5F1C70-5D75-4884-937C-84CFDEF59FFE}" destId="{F66C2277-1300-40BD-95FB-C5D916C34AEF}" srcOrd="4" destOrd="0" parTransId="{E79A6E33-4D8B-4E39-9C22-151569B53ACC}" sibTransId="{9EA7B5CF-5229-4034-A8C0-56AF924FDAC4}"/>
    <dgm:cxn modelId="{9FCD7F90-120A-49F9-91F0-F79F42683CCB}" srcId="{0B5F1C70-5D75-4884-937C-84CFDEF59FFE}" destId="{68ECB9B2-E55E-4FAB-91D2-9E4AAF21F761}" srcOrd="1" destOrd="0" parTransId="{E6CB94CC-2563-47C9-98F9-A443ABC1E3F3}" sibTransId="{C97EDFFC-B005-487B-B3F4-C81B27D2957B}"/>
    <dgm:cxn modelId="{C9C61795-72B9-4602-8AD1-1A3C59D310C5}" type="presOf" srcId="{0B5F1C70-5D75-4884-937C-84CFDEF59FFE}" destId="{3F63E17E-3F0C-4361-A021-5F9C054AB9A6}" srcOrd="0" destOrd="0" presId="urn:microsoft.com/office/officeart/2005/8/layout/vList2"/>
    <dgm:cxn modelId="{60F58399-D904-418A-9E3D-B1C27F1DE8B6}" type="presOf" srcId="{20E7DED7-8F78-43E1-AA25-E3A84CAC77C2}" destId="{E2D8FC12-F180-417D-ACE6-F88CB5D8141E}" srcOrd="0" destOrd="0" presId="urn:microsoft.com/office/officeart/2005/8/layout/vList2"/>
    <dgm:cxn modelId="{C38458BA-CB9A-4926-B31F-2998F6D9477B}" type="presOf" srcId="{68ECB9B2-E55E-4FAB-91D2-9E4AAF21F761}" destId="{310D8CBC-0981-4D66-BA1B-BD9C866F54F0}" srcOrd="0" destOrd="0" presId="urn:microsoft.com/office/officeart/2005/8/layout/vList2"/>
    <dgm:cxn modelId="{9F4376E1-F708-4B64-8111-71DF58AAD242}" type="presOf" srcId="{AFF5BDAF-A4A5-4F56-A867-D773FB6DF8F2}" destId="{62832AD1-E97D-4705-9B88-02712FD913FE}" srcOrd="0" destOrd="0" presId="urn:microsoft.com/office/officeart/2005/8/layout/vList2"/>
    <dgm:cxn modelId="{C74D241C-E944-4625-BFD2-439D800B484A}" type="presParOf" srcId="{3F63E17E-3F0C-4361-A021-5F9C054AB9A6}" destId="{E2D8FC12-F180-417D-ACE6-F88CB5D8141E}" srcOrd="0" destOrd="0" presId="urn:microsoft.com/office/officeart/2005/8/layout/vList2"/>
    <dgm:cxn modelId="{E3A0F13C-BC98-47BE-8A8C-8183D6738158}" type="presParOf" srcId="{3F63E17E-3F0C-4361-A021-5F9C054AB9A6}" destId="{3255E4A3-B547-4E37-BD4A-6A51DDD46763}" srcOrd="1" destOrd="0" presId="urn:microsoft.com/office/officeart/2005/8/layout/vList2"/>
    <dgm:cxn modelId="{640A0DB8-53A6-4528-8C28-E132C156642C}" type="presParOf" srcId="{3F63E17E-3F0C-4361-A021-5F9C054AB9A6}" destId="{310D8CBC-0981-4D66-BA1B-BD9C866F54F0}" srcOrd="2" destOrd="0" presId="urn:microsoft.com/office/officeart/2005/8/layout/vList2"/>
    <dgm:cxn modelId="{38153BC3-54F9-4BCA-BC5F-238551462D86}" type="presParOf" srcId="{3F63E17E-3F0C-4361-A021-5F9C054AB9A6}" destId="{7A6F05F0-295B-4733-BCAC-0FA482DB0CA5}" srcOrd="3" destOrd="0" presId="urn:microsoft.com/office/officeart/2005/8/layout/vList2"/>
    <dgm:cxn modelId="{56494E21-9B1A-4211-A6E6-51F714937465}" type="presParOf" srcId="{3F63E17E-3F0C-4361-A021-5F9C054AB9A6}" destId="{75481899-7CF4-472B-894E-EC41DC67AE84}" srcOrd="4" destOrd="0" presId="urn:microsoft.com/office/officeart/2005/8/layout/vList2"/>
    <dgm:cxn modelId="{3C4C4C0F-C946-45D1-9096-B973B17F3188}" type="presParOf" srcId="{3F63E17E-3F0C-4361-A021-5F9C054AB9A6}" destId="{D4BD214A-8D19-47F6-A895-5C41E6F90608}" srcOrd="5" destOrd="0" presId="urn:microsoft.com/office/officeart/2005/8/layout/vList2"/>
    <dgm:cxn modelId="{5DF705F5-458B-4E3D-AC01-075B6CBFDC04}" type="presParOf" srcId="{3F63E17E-3F0C-4361-A021-5F9C054AB9A6}" destId="{62832AD1-E97D-4705-9B88-02712FD913FE}" srcOrd="6" destOrd="0" presId="urn:microsoft.com/office/officeart/2005/8/layout/vList2"/>
    <dgm:cxn modelId="{565FABD5-C1DC-4096-A130-690F6774A8EA}" type="presParOf" srcId="{3F63E17E-3F0C-4361-A021-5F9C054AB9A6}" destId="{FBC09C26-640F-4927-A807-D0D50BF50DC4}" srcOrd="7" destOrd="0" presId="urn:microsoft.com/office/officeart/2005/8/layout/vList2"/>
    <dgm:cxn modelId="{719E2518-A16E-48D8-A883-DCD368886291}" type="presParOf" srcId="{3F63E17E-3F0C-4361-A021-5F9C054AB9A6}" destId="{8986F57C-356D-4422-9790-7784CB31181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8FC12-F180-417D-ACE6-F88CB5D8141E}">
      <dsp:nvSpPr>
        <dsp:cNvPr id="0" name=""/>
        <dsp:cNvSpPr/>
      </dsp:nvSpPr>
      <dsp:spPr>
        <a:xfrm>
          <a:off x="0" y="12711"/>
          <a:ext cx="5384800" cy="849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Wat is het verschil tussen de oude en de nieuwe economie? (H0)</a:t>
          </a:r>
          <a:endParaRPr lang="en-US" sz="2200" kern="1200" dirty="0"/>
        </a:p>
      </dsp:txBody>
      <dsp:txXfrm>
        <a:off x="41465" y="54176"/>
        <a:ext cx="5301870" cy="766490"/>
      </dsp:txXfrm>
    </dsp:sp>
    <dsp:sp modelId="{310D8CBC-0981-4D66-BA1B-BD9C866F54F0}">
      <dsp:nvSpPr>
        <dsp:cNvPr id="0" name=""/>
        <dsp:cNvSpPr/>
      </dsp:nvSpPr>
      <dsp:spPr>
        <a:xfrm>
          <a:off x="0" y="925491"/>
          <a:ext cx="5384800" cy="849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Wat betekent deeleconomie? (H1)</a:t>
          </a:r>
          <a:endParaRPr lang="en-US" sz="2200" kern="1200" dirty="0"/>
        </a:p>
      </dsp:txBody>
      <dsp:txXfrm>
        <a:off x="41465" y="966956"/>
        <a:ext cx="5301870" cy="766490"/>
      </dsp:txXfrm>
    </dsp:sp>
    <dsp:sp modelId="{75481899-7CF4-472B-894E-EC41DC67AE84}">
      <dsp:nvSpPr>
        <dsp:cNvPr id="0" name=""/>
        <dsp:cNvSpPr/>
      </dsp:nvSpPr>
      <dsp:spPr>
        <a:xfrm>
          <a:off x="0" y="1838271"/>
          <a:ext cx="5384800" cy="849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Wat is een Value </a:t>
          </a:r>
          <a:r>
            <a:rPr lang="nl-NL" sz="2200" kern="1200" dirty="0" err="1"/>
            <a:t>Cycle</a:t>
          </a:r>
          <a:r>
            <a:rPr lang="nl-NL" sz="2200" kern="1200" dirty="0"/>
            <a:t>? (H2)</a:t>
          </a:r>
        </a:p>
      </dsp:txBody>
      <dsp:txXfrm>
        <a:off x="41465" y="1879736"/>
        <a:ext cx="5301870" cy="766490"/>
      </dsp:txXfrm>
    </dsp:sp>
    <dsp:sp modelId="{62832AD1-E97D-4705-9B88-02712FD913FE}">
      <dsp:nvSpPr>
        <dsp:cNvPr id="0" name=""/>
        <dsp:cNvSpPr/>
      </dsp:nvSpPr>
      <dsp:spPr>
        <a:xfrm>
          <a:off x="0" y="2751051"/>
          <a:ext cx="5384800" cy="849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Wat is de drie vuist regels, en waarom pas je deze toe? (H2)</a:t>
          </a:r>
          <a:endParaRPr lang="en-US" sz="2200" kern="1200" dirty="0"/>
        </a:p>
      </dsp:txBody>
      <dsp:txXfrm>
        <a:off x="41465" y="2792516"/>
        <a:ext cx="5301870" cy="766490"/>
      </dsp:txXfrm>
    </dsp:sp>
    <dsp:sp modelId="{8986F57C-356D-4422-9790-7784CB31181F}">
      <dsp:nvSpPr>
        <dsp:cNvPr id="0" name=""/>
        <dsp:cNvSpPr/>
      </dsp:nvSpPr>
      <dsp:spPr>
        <a:xfrm>
          <a:off x="0" y="3663831"/>
          <a:ext cx="5384800" cy="8494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Waarom hoef je niet machtig te zijn om krachtig te zijn? (H3)</a:t>
          </a:r>
          <a:endParaRPr lang="en-US" sz="2200" kern="1200" dirty="0"/>
        </a:p>
      </dsp:txBody>
      <dsp:txXfrm>
        <a:off x="41465" y="3705296"/>
        <a:ext cx="5301870" cy="766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832C9-04FD-4336-A404-EA01F856135B}" type="datetimeFigureOut">
              <a:rPr lang="nl-NL" smtClean="0"/>
              <a:t>28-1-2022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148CD-F9F3-431A-8394-DCEDBC0993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422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9AB66-6B1B-4D33-8EC2-D94AB424B26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882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33DFC-07A8-4CF3-9448-54F0C463233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2201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A148CD-F9F3-431A-8394-DCEDBC09933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029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28-1-2022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18805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991333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878156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77314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1196809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51580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718556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2353832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26459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862140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349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321086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72627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20030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05816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2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30612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27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28-1-2022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378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28-1-2022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57747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28-1-2022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177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28-1-2022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2486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750483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28-1-2022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6183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/>
              <a:t>28-1-2022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8120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1185A2-8869-4593-917C-8D041B3D5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8AA5261-5AD4-4438-AFF4-24CA68732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C3EE2E-58EC-4DAB-B51E-80DD58990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0711F-EF7B-444A-97C5-1583B5CCDE8A}" type="datetimeFigureOut">
              <a:rPr lang="nl-NL" smtClean="0"/>
              <a:t>28-1-2022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18BB3E-86A8-4DFC-9341-A5B33A48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7BCDEA-9CB1-4541-A9F4-75FA3F05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3047-3304-40D4-9E68-DCC363AE7E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9836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28-1-2022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2310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63606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506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5534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21066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130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28-1-2022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384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B5FC2221-6673-460E-9932-4480AF37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B76B8B-DE07-48A4-9913-B57A52F2F853}" type="slidenum">
              <a:rPr kumimoji="0" lang="nl-NL" sz="1200" b="1" i="0" u="none" strike="noStrike" kern="1200" cap="none" spc="0" normalizeH="0" baseline="0" noProof="0" smtClean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1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E8004E6F-5AE4-469B-A1C6-E8A71654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800" y="6341560"/>
            <a:ext cx="4921250" cy="216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A7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Nieuwe economie</a:t>
            </a:r>
          </a:p>
        </p:txBody>
      </p:sp>
      <p:sp>
        <p:nvSpPr>
          <p:cNvPr id="2" name="Ondertitel 1">
            <a:extLst>
              <a:ext uri="{FF2B5EF4-FFF2-40B4-BE49-F238E27FC236}">
                <a16:creationId xmlns:a16="http://schemas.microsoft.com/office/drawing/2014/main" id="{9AB00E9D-FE5B-4000-93AD-A5933085A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191426"/>
            <a:ext cx="7668000" cy="973424"/>
          </a:xfrm>
        </p:spPr>
        <p:txBody>
          <a:bodyPr/>
          <a:lstStyle/>
          <a:p>
            <a:r>
              <a:rPr lang="nl-NL" dirty="0"/>
              <a:t>Samenvatting</a:t>
            </a:r>
          </a:p>
          <a:p>
            <a:r>
              <a:rPr lang="nl-NL" dirty="0"/>
              <a:t>Hoofdstuk 1 t/m 3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F2503CA-BD50-40D9-B48F-71457F24A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/>
          <a:lstStyle/>
          <a:p>
            <a:r>
              <a:rPr lang="nl-NL" dirty="0">
                <a:solidFill>
                  <a:srgbClr val="A7FF00"/>
                </a:solidFill>
              </a:rPr>
              <a:t>Nieuwe</a:t>
            </a:r>
            <a:r>
              <a:rPr lang="nl-NL" dirty="0"/>
              <a:t> economie</a:t>
            </a:r>
          </a:p>
        </p:txBody>
      </p:sp>
    </p:spTree>
    <p:extLst>
      <p:ext uri="{BB962C8B-B14F-4D97-AF65-F5344CB8AC3E}">
        <p14:creationId xmlns:p14="http://schemas.microsoft.com/office/powerpoint/2010/main" val="3878736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9AC94B4-C3F7-4E54-8BF2-BA577A414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pPr/>
              <a:t>10</a:t>
            </a:fld>
            <a:endParaRPr lang="nl-NL" noProof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0BF27A-088E-4348-A744-8422AE997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7444-35CA-4F30-A69C-8F275EF502B8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1725EB0B-D034-48BB-874B-07AE65A999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027104E-607F-4E8D-B970-AD47F4379B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Voorbeeld vragen verborgen impact</a:t>
            </a:r>
          </a:p>
        </p:txBody>
      </p:sp>
    </p:spTree>
    <p:extLst>
      <p:ext uri="{BB962C8B-B14F-4D97-AF65-F5344CB8AC3E}">
        <p14:creationId xmlns:p14="http://schemas.microsoft.com/office/powerpoint/2010/main" val="362993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16B08DA4-7D61-4A60-A976-A002DBFD8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750614" cy="1160403"/>
          </a:xfrm>
        </p:spPr>
        <p:txBody>
          <a:bodyPr/>
          <a:lstStyle/>
          <a:p>
            <a:r>
              <a:rPr lang="nl-NL" dirty="0"/>
              <a:t>Maak van de afbeeldingen een top drie impact op duurzaamheid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96CC41-5EA8-4D8E-A002-F9F2D23F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7444-35CA-4F30-A69C-8F275EF502B8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AE1C7AB-03B7-4B95-9897-29E3837A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pPr/>
              <a:t>11</a:t>
            </a:fld>
            <a:endParaRPr lang="nl-NL" noProof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F22509F9-B451-4E5F-BABB-CCDEFF8553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Rund | Cultiviz">
            <a:extLst>
              <a:ext uri="{FF2B5EF4-FFF2-40B4-BE49-F238E27FC236}">
                <a16:creationId xmlns:a16="http://schemas.microsoft.com/office/drawing/2014/main" id="{26808A4A-F48A-4A2E-AE3E-56D9D93B6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164" y="2214818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leinste auto ter wereld brengt groots bedrag op | Auto | AD.nl">
            <a:extLst>
              <a:ext uri="{FF2B5EF4-FFF2-40B4-BE49-F238E27FC236}">
                <a16:creationId xmlns:a16="http://schemas.microsoft.com/office/drawing/2014/main" id="{74E757BC-BCAD-4689-ADA2-7394D14ED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498" y="4376249"/>
            <a:ext cx="3755748" cy="211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elkom bij Echt Sjaan - eerlijke kleding en handgemaakte producten">
            <a:extLst>
              <a:ext uri="{FF2B5EF4-FFF2-40B4-BE49-F238E27FC236}">
                <a16:creationId xmlns:a16="http://schemas.microsoft.com/office/drawing/2014/main" id="{F1524C22-17EF-426A-B9CA-D9C93AD8F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7448" y="1752600"/>
            <a:ext cx="29775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iemens levert 20 batterij-elektrische treinen aan Duitse deelstaat |  SpoorPro.nl">
            <a:extLst>
              <a:ext uri="{FF2B5EF4-FFF2-40B4-BE49-F238E27FC236}">
                <a16:creationId xmlns:a16="http://schemas.microsoft.com/office/drawing/2014/main" id="{872B29C2-B2C0-4B98-9080-2C35B9A68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581" y="1842998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Zuivel en eieren tijdens de zwangerschap | Project Gezond">
            <a:extLst>
              <a:ext uri="{FF2B5EF4-FFF2-40B4-BE49-F238E27FC236}">
                <a16:creationId xmlns:a16="http://schemas.microsoft.com/office/drawing/2014/main" id="{6388E826-9FE0-43BB-B6B9-DA33C7F6E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06" y="412899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ffiliate marketing voor elektronica bloggers - Affiliateblogger.nl">
            <a:extLst>
              <a:ext uri="{FF2B5EF4-FFF2-40B4-BE49-F238E27FC236}">
                <a16:creationId xmlns:a16="http://schemas.microsoft.com/office/drawing/2014/main" id="{496E1EBC-7137-46A1-AC20-CCD667D59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038" y="4514730"/>
            <a:ext cx="2720460" cy="19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801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6DFF36-42FE-404B-ABD5-14CAA9E10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Welke van de onderstaande onderdelen van een ecosysteem zit een maximum aan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8F8BF29-9758-422A-8573-FD8FF3F15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431973F-3EA0-431D-B51E-642C69664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12</a:t>
            </a:fld>
            <a:endParaRPr lang="nl-NL" noProof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3F186CD-2838-4C48-9350-20B1DE42C5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106615"/>
            <a:ext cx="5645150" cy="4022722"/>
          </a:xfrm>
        </p:spPr>
        <p:txBody>
          <a:bodyPr/>
          <a:lstStyle/>
          <a:p>
            <a:r>
              <a:rPr lang="nl-NL" dirty="0"/>
              <a:t>zoetwater</a:t>
            </a:r>
          </a:p>
          <a:p>
            <a:r>
              <a:rPr lang="nl-NL" dirty="0"/>
              <a:t>Biodiversiteit van planten</a:t>
            </a:r>
          </a:p>
          <a:p>
            <a:r>
              <a:rPr lang="nl-NL" dirty="0"/>
              <a:t>Biodiversiteit van dieren</a:t>
            </a:r>
          </a:p>
          <a:p>
            <a:r>
              <a:rPr lang="nl-NL" dirty="0"/>
              <a:t>Vruchtbare landbouwgrond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 descr="Ecosysteem voedselrelaties - PDF Free Download">
            <a:extLst>
              <a:ext uri="{FF2B5EF4-FFF2-40B4-BE49-F238E27FC236}">
                <a16:creationId xmlns:a16="http://schemas.microsoft.com/office/drawing/2014/main" id="{7DF09B19-BD68-4093-8824-79650883554C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8" b="1616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6DFF36-42FE-404B-ABD5-14CAA9E10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betekend BAM in de kansen matrix om je leefstijl te verduurzamen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8F8BF29-9758-422A-8573-FD8FF3F15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431973F-3EA0-431D-B51E-642C69664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13</a:t>
            </a:fld>
            <a:endParaRPr lang="nl-NL" noProof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3F186CD-2838-4C48-9350-20B1DE42C5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106615"/>
            <a:ext cx="5645150" cy="4022722"/>
          </a:xfrm>
        </p:spPr>
        <p:txBody>
          <a:bodyPr/>
          <a:lstStyle/>
          <a:p>
            <a:r>
              <a:rPr lang="nl-NL" dirty="0"/>
              <a:t>Beter</a:t>
            </a:r>
          </a:p>
          <a:p>
            <a:r>
              <a:rPr lang="nl-NL" dirty="0"/>
              <a:t>Anders </a:t>
            </a:r>
          </a:p>
          <a:p>
            <a:r>
              <a:rPr lang="nl-NL" dirty="0"/>
              <a:t>Minder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078" name="Picture 6" descr="Bam Stockvectorkunst en meer beelden van Stripboek - iStock">
            <a:extLst>
              <a:ext uri="{FF2B5EF4-FFF2-40B4-BE49-F238E27FC236}">
                <a16:creationId xmlns:a16="http://schemas.microsoft.com/office/drawing/2014/main" id="{5026B8BD-182C-482B-925E-3B65A5944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99" y="1733828"/>
            <a:ext cx="3990975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12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6DFF36-42FE-404B-ABD5-14CAA9E10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Klimaatveranderingen heeft diverse gevolgen voor de natuur, welke?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8F8BF29-9758-422A-8573-FD8FF3F15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431973F-3EA0-431D-B51E-642C69664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14</a:t>
            </a:fld>
            <a:endParaRPr lang="nl-NL" noProof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3F186CD-2838-4C48-9350-20B1DE42C5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106615"/>
            <a:ext cx="5645150" cy="4022722"/>
          </a:xfrm>
        </p:spPr>
        <p:txBody>
          <a:bodyPr/>
          <a:lstStyle/>
          <a:p>
            <a:r>
              <a:rPr lang="nl-NL" dirty="0"/>
              <a:t>Uitputting planten en dieren</a:t>
            </a:r>
          </a:p>
          <a:p>
            <a:r>
              <a:rPr lang="nl-NL" dirty="0"/>
              <a:t>Uitputting grondstoffen</a:t>
            </a:r>
          </a:p>
          <a:p>
            <a:r>
              <a:rPr lang="nl-NL" dirty="0"/>
              <a:t>Uitheemse soorten</a:t>
            </a:r>
          </a:p>
          <a:p>
            <a:r>
              <a:rPr lang="nl-NL" dirty="0"/>
              <a:t>Kleiner leefgebied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098" name="Picture 2" descr="Exoten | Nederlands instituut voor Biologie">
            <a:extLst>
              <a:ext uri="{FF2B5EF4-FFF2-40B4-BE49-F238E27FC236}">
                <a16:creationId xmlns:a16="http://schemas.microsoft.com/office/drawing/2014/main" id="{69C72DC9-BDDC-436B-95FF-9565E2C82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633" y="1998615"/>
            <a:ext cx="6321120" cy="443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36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6DFF36-42FE-404B-ABD5-14CAA9E10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80" y="2848798"/>
            <a:ext cx="11437745" cy="1160403"/>
          </a:xfrm>
        </p:spPr>
        <p:txBody>
          <a:bodyPr/>
          <a:lstStyle/>
          <a:p>
            <a:pPr algn="ctr"/>
            <a:r>
              <a:rPr lang="nl-NL" dirty="0"/>
              <a:t>Vragen en/of opmerkingen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8F8BF29-9758-422A-8573-FD8FF3F15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CA081F5-4E68-4964-8FD1-3B9774EFF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431973F-3EA0-431D-B51E-642C69664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15</a:t>
            </a:fld>
            <a:endParaRPr lang="nl-NL" noProof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D3F186CD-2838-4C48-9350-20B1DE42C5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106615"/>
            <a:ext cx="5645150" cy="4022722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034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300" y="484742"/>
            <a:ext cx="8229600" cy="1143000"/>
          </a:xfrm>
        </p:spPr>
        <p:txBody>
          <a:bodyPr/>
          <a:lstStyle/>
          <a:p>
            <a:r>
              <a:rPr lang="nl-NL" b="1" dirty="0">
                <a:solidFill>
                  <a:srgbClr val="002060"/>
                </a:solidFill>
              </a:rPr>
              <a:t>De nieuwe economie</a:t>
            </a:r>
            <a:r>
              <a:rPr lang="nl-NL" dirty="0"/>
              <a:t>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74010" y="2159439"/>
            <a:ext cx="1921604" cy="1617180"/>
          </a:xfrm>
        </p:spPr>
        <p:txBody>
          <a:bodyPr/>
          <a:lstStyle/>
          <a:p>
            <a:pPr marL="0" indent="0">
              <a:buNone/>
            </a:pPr>
            <a:r>
              <a:rPr lang="nl-NL" sz="1050" b="1" dirty="0"/>
              <a:t>IBS Thema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050" dirty="0"/>
              <a:t> </a:t>
            </a:r>
            <a:r>
              <a:rPr lang="nl-NL" sz="1050" dirty="0">
                <a:solidFill>
                  <a:srgbClr val="002060"/>
                </a:solidFill>
              </a:rPr>
              <a:t>De nieuwe economie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 dirty="0">
                <a:solidFill>
                  <a:schemeClr val="bg1">
                    <a:lumMod val="85000"/>
                  </a:schemeClr>
                </a:solidFill>
              </a:rPr>
              <a:t> Marktverkenning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 dirty="0">
                <a:solidFill>
                  <a:schemeClr val="bg1">
                    <a:lumMod val="85000"/>
                  </a:schemeClr>
                </a:solidFill>
              </a:rPr>
              <a:t> Financiën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 dirty="0">
                <a:solidFill>
                  <a:schemeClr val="bg1">
                    <a:lumMod val="85000"/>
                  </a:schemeClr>
                </a:solidFill>
              </a:rPr>
              <a:t> Projectmanagement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 dirty="0">
                <a:solidFill>
                  <a:schemeClr val="bg1">
                    <a:lumMod val="85000"/>
                  </a:schemeClr>
                </a:solidFill>
              </a:rPr>
              <a:t> De verborgen impact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 dirty="0">
                <a:solidFill>
                  <a:schemeClr val="bg1">
                    <a:lumMod val="85000"/>
                  </a:schemeClr>
                </a:solidFill>
              </a:rPr>
              <a:t> Ondernemen</a:t>
            </a: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2925447" y="2141910"/>
            <a:ext cx="3565656" cy="152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500" b="1" dirty="0"/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500" dirty="0"/>
              <a:t>Lineaire economie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500" dirty="0"/>
              <a:t>Circulaire economie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500" dirty="0"/>
              <a:t>Deeleconomie/</a:t>
            </a:r>
            <a:r>
              <a:rPr lang="nl-NL" sz="1500" dirty="0" err="1"/>
              <a:t>Sharing</a:t>
            </a:r>
            <a:r>
              <a:rPr lang="nl-NL" sz="1500" dirty="0"/>
              <a:t> </a:t>
            </a:r>
            <a:r>
              <a:rPr lang="nl-NL" sz="1500" dirty="0" err="1"/>
              <a:t>Economy</a:t>
            </a:r>
            <a:endParaRPr lang="nl-NL" sz="1500" dirty="0"/>
          </a:p>
          <a:p>
            <a:pPr>
              <a:buFont typeface="Wingdings" panose="05000000000000000000" pitchFamily="2" charset="2"/>
              <a:buChar char="ü"/>
            </a:pPr>
            <a:r>
              <a:rPr lang="nl-NL" sz="1500" dirty="0"/>
              <a:t>Sociale, Economische en Ecologische waarden (3P’s)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500" dirty="0"/>
              <a:t>Samenleving 3.0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500" dirty="0"/>
              <a:t>Welvaart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500" dirty="0"/>
              <a:t>Schaalgrootte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500" dirty="0" err="1"/>
              <a:t>Glocalisering</a:t>
            </a:r>
            <a:endParaRPr lang="nl-NL" sz="1500" dirty="0"/>
          </a:p>
          <a:p>
            <a:pPr>
              <a:buFont typeface="Wingdings" panose="05000000000000000000" pitchFamily="2" charset="2"/>
              <a:buChar char="ü"/>
            </a:pPr>
            <a:endParaRPr lang="nl-NL" sz="1500" dirty="0"/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1976482" y="5159613"/>
            <a:ext cx="8431460" cy="24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1050" dirty="0"/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389044"/>
              </p:ext>
            </p:extLst>
          </p:nvPr>
        </p:nvGraphicFramePr>
        <p:xfrm>
          <a:off x="1730829" y="5594217"/>
          <a:ext cx="8698071" cy="38487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68123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68123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68123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68123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68123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68123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895744">
                  <a:extLst>
                    <a:ext uri="{9D8B030D-6E8A-4147-A177-3AD203B41FA5}">
                      <a16:colId xmlns:a16="http://schemas.microsoft.com/office/drawing/2014/main" val="2287401822"/>
                    </a:ext>
                  </a:extLst>
                </a:gridCol>
                <a:gridCol w="768123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55340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89339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80787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848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9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9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rgbClr val="00B050"/>
                          </a:solidFill>
                        </a:rPr>
                        <a:t>Vakantie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309844" y="2141910"/>
            <a:ext cx="627587" cy="5322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2196387" y="2159441"/>
            <a:ext cx="627587" cy="52646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074010" y="3953791"/>
            <a:ext cx="1921604" cy="152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050" b="1" dirty="0"/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050" dirty="0"/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050" dirty="0"/>
              <a:t> Ondernemingsplan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 dirty="0">
                <a:solidFill>
                  <a:schemeClr val="bg1">
                    <a:lumMod val="85000"/>
                  </a:schemeClr>
                </a:solidFill>
              </a:rPr>
              <a:t> Vlog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309844" y="3953789"/>
            <a:ext cx="630420" cy="53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62405" y="437322"/>
            <a:ext cx="4500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De nieuwe economie</a:t>
            </a:r>
            <a:endParaRPr lang="nl-NL" sz="28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0244" name="Picture 4" descr="https://i.ytimg.com/vi/WaIzJKmQB-c/maxresdefaul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17"/>
          <a:stretch>
            <a:fillRect/>
          </a:stretch>
        </p:blipFill>
        <p:spPr bwMode="auto">
          <a:xfrm>
            <a:off x="4930587" y="682406"/>
            <a:ext cx="6999007" cy="4247753"/>
          </a:xfrm>
          <a:prstGeom prst="rect">
            <a:avLst/>
          </a:prstGeom>
          <a:noFill/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28BDD3D-FB25-49CA-AD8C-658EA2342CE4}"/>
              </a:ext>
            </a:extLst>
          </p:cNvPr>
          <p:cNvSpPr txBox="1"/>
          <p:nvPr/>
        </p:nvSpPr>
        <p:spPr>
          <a:xfrm>
            <a:off x="262405" y="2263232"/>
            <a:ext cx="5519830" cy="139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H0 – de oude economie, de basis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H1 – klanten, doei bezit hallo gebruik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H2 – Value </a:t>
            </a:r>
            <a:r>
              <a:rPr lang="nl-NL" dirty="0" err="1"/>
              <a:t>cycle</a:t>
            </a:r>
            <a:r>
              <a:rPr lang="nl-NL" dirty="0"/>
              <a:t>, Er was eens een vuilnisbeeld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H3 – Schaalgrootte, van New York tot Nieuwegein</a:t>
            </a: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96AFA26-9837-49F1-B35F-CD1E97201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7344523" cy="1160403"/>
          </a:xfrm>
        </p:spPr>
        <p:txBody>
          <a:bodyPr/>
          <a:lstStyle/>
          <a:p>
            <a:r>
              <a:rPr lang="nl-NL" dirty="0"/>
              <a:t>Beoordelingsformulier van je ondernemersverslag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0966CC-8A92-47B6-BC3A-A5663C8E5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B2F-7CB4-4EC9-8DAE-E7C3ED683122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0811496-B912-4877-9C6F-28B3CA02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Beoordelingsformulier van je ondernemersverslag</a:t>
            </a:r>
            <a:endParaRPr lang="nl-NL" noProof="0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9603230-C426-4B0A-8E26-FCEB9A397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pPr/>
              <a:t>4</a:t>
            </a:fld>
            <a:endParaRPr lang="nl-NL" noProof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2F94C65-6C1B-46CA-9E3A-38A7503B01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Hoe komt de nieuwe economie terug bij jullie onderneming?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Is jullie onderneming maatschappelijk verantwoord?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045E2374-694B-48A0-8ED1-7868E237AE6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14244" t="32659" r="63830" b="29550"/>
          <a:stretch/>
        </p:blipFill>
        <p:spPr>
          <a:xfrm>
            <a:off x="6568750" y="2351313"/>
            <a:ext cx="5346441" cy="2591675"/>
          </a:xfrm>
        </p:spPr>
      </p:pic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DE97EDBE-92B2-47DE-AD67-80AA71412A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7F31F095-0245-450A-A88A-D9F740C93545}"/>
              </a:ext>
            </a:extLst>
          </p:cNvPr>
          <p:cNvSpPr/>
          <p:nvPr/>
        </p:nvSpPr>
        <p:spPr>
          <a:xfrm>
            <a:off x="6436312" y="3429000"/>
            <a:ext cx="5843500" cy="1305705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609BC31-7E2F-43F6-A8E5-4996DBB2CAE7}"/>
              </a:ext>
            </a:extLst>
          </p:cNvPr>
          <p:cNvSpPr txBox="1"/>
          <p:nvPr/>
        </p:nvSpPr>
        <p:spPr>
          <a:xfrm>
            <a:off x="371475" y="3036051"/>
            <a:ext cx="6147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l-NL" sz="1800" dirty="0"/>
              <a:t>Sociale, Economische en Ecologische waarden (3P’s)</a:t>
            </a:r>
          </a:p>
        </p:txBody>
      </p:sp>
    </p:spTree>
    <p:extLst>
      <p:ext uri="{BB962C8B-B14F-4D97-AF65-F5344CB8AC3E}">
        <p14:creationId xmlns:p14="http://schemas.microsoft.com/office/powerpoint/2010/main" val="272385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</p:spPr>
        <p:txBody>
          <a:bodyPr anchor="t">
            <a:normAutofit/>
          </a:bodyPr>
          <a:lstStyle/>
          <a:p>
            <a:r>
              <a:rPr lang="nl-NL" b="1"/>
              <a:t>Samenvatten en Evalueren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DF7065EF-F80F-4AC4-86A8-8C7ED59B816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97600" y="1600201"/>
          <a:ext cx="5384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Lessen evalueren / Activerende werkvormen | actief@hetPallas">
            <a:extLst>
              <a:ext uri="{FF2B5EF4-FFF2-40B4-BE49-F238E27FC236}">
                <a16:creationId xmlns:a16="http://schemas.microsoft.com/office/drawing/2014/main" id="{B68799C2-15EF-44A7-BE2C-7283BAF50C3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3" y="1846846"/>
            <a:ext cx="4376057" cy="395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741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1C4AD990-6D54-4983-B4B1-4BD2A6C65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wordt nu de welvaart gemeten in de nieuwe economie? 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F72CF00-8321-4845-8490-4C50ACCFD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DFCE-66FA-41EE-B7E8-3BFBD561A427}" type="datetime1">
              <a:rPr lang="nl-NL" smtClean="0"/>
              <a:t>28-1-2022</a:t>
            </a:fld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8763595-2173-4B5E-898F-AE816DF2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6C8-8E5A-4E03-B704-DFA40452F201}" type="slidenum">
              <a:rPr lang="nl-NL" smtClean="0"/>
              <a:t>6</a:t>
            </a:fld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CDB5C77-0705-438A-8848-09B83B86AF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813285"/>
            <a:ext cx="5645150" cy="3316052"/>
          </a:xfrm>
        </p:spPr>
        <p:txBody>
          <a:bodyPr/>
          <a:lstStyle/>
          <a:p>
            <a:pPr>
              <a:buFontTx/>
              <a:buChar char="-"/>
            </a:pPr>
            <a:r>
              <a:rPr lang="nl-NL" dirty="0"/>
              <a:t>People, sociale waarde</a:t>
            </a:r>
          </a:p>
          <a:p>
            <a:pPr>
              <a:buFontTx/>
              <a:buChar char="-"/>
            </a:pPr>
            <a:r>
              <a:rPr lang="nl-NL" dirty="0" err="1"/>
              <a:t>Planet</a:t>
            </a:r>
            <a:r>
              <a:rPr lang="nl-NL" dirty="0"/>
              <a:t>, planetaire waarde </a:t>
            </a:r>
          </a:p>
          <a:p>
            <a:pPr>
              <a:buFontTx/>
              <a:buChar char="-"/>
            </a:pPr>
            <a:r>
              <a:rPr lang="nl-NL" dirty="0"/>
              <a:t>Profit, financiële waarde </a:t>
            </a:r>
          </a:p>
          <a:p>
            <a:pPr>
              <a:buFontTx/>
              <a:buChar char="-"/>
            </a:pPr>
            <a:endParaRPr lang="nl-NL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14F4F8EB-9FF5-407A-AF0F-1B988C0712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People – Planet – Profit – VIBA-Expo">
            <a:extLst>
              <a:ext uri="{FF2B5EF4-FFF2-40B4-BE49-F238E27FC236}">
                <a16:creationId xmlns:a16="http://schemas.microsoft.com/office/drawing/2014/main" id="{89C1380C-8A9F-433F-A7D1-3D2C52AFC016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-3920" r="193" b="-1775"/>
          <a:stretch/>
        </p:blipFill>
        <p:spPr bwMode="auto">
          <a:xfrm>
            <a:off x="6734945" y="1457266"/>
            <a:ext cx="4669276" cy="381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erisme bijna net zo belangrijk voor de BV Nederland als de bouw | RTL  Nieuws">
            <a:extLst>
              <a:ext uri="{FF2B5EF4-FFF2-40B4-BE49-F238E27FC236}">
                <a16:creationId xmlns:a16="http://schemas.microsoft.com/office/drawing/2014/main" id="{7A1CC9DE-8510-4B48-B938-7FF743317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89" y="3883843"/>
            <a:ext cx="4194927" cy="235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DB8293BA-C9CD-4DB3-B6F3-E6689E513BDA}"/>
              </a:ext>
            </a:extLst>
          </p:cNvPr>
          <p:cNvSpPr txBox="1"/>
          <p:nvPr/>
        </p:nvSpPr>
        <p:spPr>
          <a:xfrm>
            <a:off x="4506012" y="5427392"/>
            <a:ext cx="2498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 de huidige economie wordt de “welvaart” vaak gemeten met BBP</a:t>
            </a:r>
          </a:p>
        </p:txBody>
      </p:sp>
    </p:spTree>
    <p:extLst>
      <p:ext uri="{BB962C8B-B14F-4D97-AF65-F5344CB8AC3E}">
        <p14:creationId xmlns:p14="http://schemas.microsoft.com/office/powerpoint/2010/main" val="10215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1C4AD990-6D54-4983-B4B1-4BD2A6C65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betekend </a:t>
            </a:r>
            <a:r>
              <a:rPr lang="nl-NL" dirty="0" err="1"/>
              <a:t>glocalisering</a:t>
            </a:r>
            <a:r>
              <a:rPr lang="nl-NL" dirty="0"/>
              <a:t>? 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F72CF00-8321-4845-8490-4C50ACCFD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DFCE-66FA-41EE-B7E8-3BFBD561A427}" type="datetime1">
              <a:rPr lang="nl-NL" smtClean="0"/>
              <a:t>28-1-2022</a:t>
            </a:fld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8763595-2173-4B5E-898F-AE816DF2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36C8-8E5A-4E03-B704-DFA40452F201}" type="slidenum">
              <a:rPr lang="nl-NL" smtClean="0"/>
              <a:t>7</a:t>
            </a:fld>
            <a:endParaRPr lang="nl-NL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CDB5C77-0705-438A-8848-09B83B86AF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612956"/>
            <a:ext cx="5645150" cy="4516381"/>
          </a:xfrm>
        </p:spPr>
        <p:txBody>
          <a:bodyPr/>
          <a:lstStyle/>
          <a:p>
            <a:pPr>
              <a:buFontTx/>
              <a:buChar char="-"/>
            </a:pPr>
            <a:r>
              <a:rPr lang="nl-NL" dirty="0"/>
              <a:t>Globaal en lokaal</a:t>
            </a:r>
            <a:br>
              <a:rPr lang="nl-NL" dirty="0"/>
            </a:br>
            <a:r>
              <a:rPr lang="nl-NL" i="1" dirty="0"/>
              <a:t>Hoe doen we dat? 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14F4F8EB-9FF5-407A-AF0F-1B988C0712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Trend 3 - Glocalisatie by">
            <a:extLst>
              <a:ext uri="{FF2B5EF4-FFF2-40B4-BE49-F238E27FC236}">
                <a16:creationId xmlns:a16="http://schemas.microsoft.com/office/drawing/2014/main" id="{635A7D70-8439-45A8-B9DB-9BDB72FEE8AA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" t="249" r="1877" b="410"/>
          <a:stretch/>
        </p:blipFill>
        <p:spPr bwMode="auto">
          <a:xfrm>
            <a:off x="5641543" y="1417123"/>
            <a:ext cx="6016622" cy="388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56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03D81B-F289-461E-BCF9-4E58E717A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7498201" cy="1160403"/>
          </a:xfrm>
        </p:spPr>
        <p:txBody>
          <a:bodyPr/>
          <a:lstStyle/>
          <a:p>
            <a:r>
              <a:rPr lang="nl-NL" dirty="0"/>
              <a:t>Welke kenmerken zijn signalen dat het tijd wordt voor de nieuwe economie?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2D1F5E3-3AC5-48AE-8F03-F46A4418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DF16793-1A17-4FA4-A851-6A5C3706D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8</a:t>
            </a:fld>
            <a:endParaRPr lang="nl-NL" noProof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14150B-5A5D-4062-9C51-4A30203C3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169268"/>
            <a:ext cx="5645150" cy="3960069"/>
          </a:xfrm>
        </p:spPr>
        <p:txBody>
          <a:bodyPr/>
          <a:lstStyle/>
          <a:p>
            <a:pPr>
              <a:buFontTx/>
              <a:buChar char="-"/>
            </a:pPr>
            <a:r>
              <a:rPr lang="nl-NL" dirty="0"/>
              <a:t>De wereld is een groot dorp geworden</a:t>
            </a:r>
          </a:p>
          <a:p>
            <a:pPr>
              <a:buFontTx/>
              <a:buChar char="-"/>
            </a:pPr>
            <a:r>
              <a:rPr lang="nl-NL" dirty="0"/>
              <a:t>Technologie wordt sneller en slimmer</a:t>
            </a:r>
          </a:p>
          <a:p>
            <a:pPr>
              <a:buFontTx/>
              <a:buChar char="-"/>
            </a:pPr>
            <a:r>
              <a:rPr lang="nl-NL" dirty="0"/>
              <a:t>Mensen hoeven de oude economie niet meer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A9B9E531-199C-4C34-8929-9ED0B43F3E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De nieuwe economie - Werken in netwerken">
            <a:extLst>
              <a:ext uri="{FF2B5EF4-FFF2-40B4-BE49-F238E27FC236}">
                <a16:creationId xmlns:a16="http://schemas.microsoft.com/office/drawing/2014/main" id="{EDE562C1-7B27-4329-B27B-32D12B0F935E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9" r="-53"/>
          <a:stretch/>
        </p:blipFill>
        <p:spPr bwMode="auto">
          <a:xfrm>
            <a:off x="7162800" y="719705"/>
            <a:ext cx="5029200" cy="497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54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03D81B-F289-461E-BCF9-4E58E717A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7498201" cy="1160403"/>
          </a:xfrm>
        </p:spPr>
        <p:txBody>
          <a:bodyPr/>
          <a:lstStyle/>
          <a:p>
            <a:r>
              <a:rPr lang="nl-NL" dirty="0"/>
              <a:t>Wat betekend een samenleving 3.0?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2D1F5E3-3AC5-48AE-8F03-F46A4418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DF16793-1A17-4FA4-A851-6A5C3706D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9</a:t>
            </a:fld>
            <a:endParaRPr lang="nl-NL" noProof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14150B-5A5D-4062-9C51-4A30203C3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622612"/>
            <a:ext cx="5645150" cy="4506725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Nu regisseert de overheid (beslist en heeft de leiding)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In een samenleving 3.0 faciliteert de overheid in de behoefte van burger en de markt. Samen oplossingen creëren voor een gedeeld doel.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A9B9E531-199C-4C34-8929-9ED0B43F3E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De wakkere stad: Samenleving 4.0 - Management Impact">
            <a:extLst>
              <a:ext uri="{FF2B5EF4-FFF2-40B4-BE49-F238E27FC236}">
                <a16:creationId xmlns:a16="http://schemas.microsoft.com/office/drawing/2014/main" id="{ED6E4E73-0481-445E-8336-13AEA04DD481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83" t="-23497" r="-3654" b="-29833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4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448</Words>
  <Application>Microsoft Office PowerPoint</Application>
  <PresentationFormat>Breedbeeld</PresentationFormat>
  <Paragraphs>115</Paragraphs>
  <Slides>15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Wingdings</vt:lpstr>
      <vt:lpstr>Yuverta</vt:lpstr>
      <vt:lpstr>Nieuwe economie</vt:lpstr>
      <vt:lpstr>De nieuwe economie </vt:lpstr>
      <vt:lpstr>PowerPoint-presentatie</vt:lpstr>
      <vt:lpstr>Beoordelingsformulier van je ondernemersverslag</vt:lpstr>
      <vt:lpstr>Samenvatten en Evalueren</vt:lpstr>
      <vt:lpstr>Hoe wordt nu de welvaart gemeten in de nieuwe economie? </vt:lpstr>
      <vt:lpstr>Wat betekend glocalisering? </vt:lpstr>
      <vt:lpstr>Welke kenmerken zijn signalen dat het tijd wordt voor de nieuwe economie?</vt:lpstr>
      <vt:lpstr>Wat betekend een samenleving 3.0?</vt:lpstr>
      <vt:lpstr>Voorbeeld vragen verborgen impact</vt:lpstr>
      <vt:lpstr>Maak van de afbeeldingen een top drie impact op duurzaamheid</vt:lpstr>
      <vt:lpstr>Welke van de onderstaande onderdelen van een ecosysteem zit een maximum aan</vt:lpstr>
      <vt:lpstr>Wat betekend BAM in de kansen matrix om je leefstijl te verduurzamen</vt:lpstr>
      <vt:lpstr>Klimaatveranderingen heeft diverse gevolgen voor de natuur, welke?</vt:lpstr>
      <vt:lpstr>Vragen en/of opmerkingen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Nieuwe economie</dc:title>
  <dc:creator>Gerjan de Ruiter</dc:creator>
  <cp:lastModifiedBy>Gerjan de Ruiter</cp:lastModifiedBy>
  <cp:revision>1</cp:revision>
  <dcterms:created xsi:type="dcterms:W3CDTF">2022-01-12T11:51:28Z</dcterms:created>
  <dcterms:modified xsi:type="dcterms:W3CDTF">2022-01-28T09:28:04Z</dcterms:modified>
</cp:coreProperties>
</file>